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2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9749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425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38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22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737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879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959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834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071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5237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84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2EF10-C65C-4B28-B5DC-5F0DE0073F2D}" type="datetimeFigureOut">
              <a:rPr lang="en-AU" smtClean="0"/>
              <a:t>24/05/2014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42C5D-89B4-469B-80C5-F50333DD1B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199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How to teach Qur’aan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Jamiatul</a:t>
            </a:r>
            <a:r>
              <a:rPr lang="en-AU" dirty="0" smtClean="0"/>
              <a:t> Ulama South Africa (KZN)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4434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9.41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625"/>
            <a:ext cx="9144000" cy="6507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8724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9.51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75"/>
            <a:ext cx="9144000" cy="6673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9738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0.07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663"/>
            <a:ext cx="9144000" cy="489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7703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0.14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2113"/>
            <a:ext cx="9144000" cy="3532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7544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0.43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188"/>
            <a:ext cx="9144000" cy="614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7539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0.53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338"/>
            <a:ext cx="9144000" cy="526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829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1.11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475"/>
            <a:ext cx="9144000" cy="6367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0409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1.20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88"/>
            <a:ext cx="9144000" cy="6573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951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1.32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900"/>
            <a:ext cx="9144000" cy="4900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7083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3.23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88"/>
            <a:ext cx="9144000" cy="6726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5141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7.42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396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8.03.30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050"/>
            <a:ext cx="9144000" cy="6565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6840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7.50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875"/>
            <a:ext cx="9144000" cy="4794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2058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8.08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0288"/>
            <a:ext cx="9144000" cy="4795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40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8.19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038"/>
            <a:ext cx="9144000" cy="5748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744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8.28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150"/>
            <a:ext cx="9144000" cy="4710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187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8.37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3788"/>
            <a:ext cx="9144000" cy="4668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76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8.54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38"/>
            <a:ext cx="9144000" cy="6789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78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4 at 7.59.04 am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5"/>
            <a:ext cx="9144000" cy="6456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5142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How to teach Qur’aan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teach Qur’aan</dc:title>
  <dc:creator>Khadeejah</dc:creator>
  <cp:lastModifiedBy>Khadeejah</cp:lastModifiedBy>
  <cp:revision>1</cp:revision>
  <dcterms:created xsi:type="dcterms:W3CDTF">2014-05-23T22:05:42Z</dcterms:created>
  <dcterms:modified xsi:type="dcterms:W3CDTF">2014-05-23T22:07:05Z</dcterms:modified>
</cp:coreProperties>
</file>