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8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4.xml" ContentType="application/vnd.openxmlformats-officedocument.theme+xml"/>
  <Override PartName="/ppt/theme/theme1.xml" ContentType="application/vnd.openxmlformats-officedocument.them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s/slide2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20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9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27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5.xml" ContentType="application/vnd.openxmlformats-officedocument.presentationml.slide+xml"/>
  <Override PartName="/ppt/slides/slide22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60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</p:sldIdLst>
  <p:sldSz cy="6858000" cx="9144000"/>
  <p:notesSz cy="9418625" cx="7132625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3.xml" Type="http://schemas.openxmlformats.org/officeDocument/2006/relationships/slide" Id="rId19"/><Relationship Target="slides/slide12.xml" Type="http://schemas.openxmlformats.org/officeDocument/2006/relationships/slide" Id="rId18"/><Relationship Target="slides/slide11.xml" Type="http://schemas.openxmlformats.org/officeDocument/2006/relationships/slide" Id="rId17"/><Relationship Target="slides/slide10.xml" Type="http://schemas.openxmlformats.org/officeDocument/2006/relationships/slide" Id="rId16"/><Relationship Target="slides/slide9.xml" Type="http://schemas.openxmlformats.org/officeDocument/2006/relationships/slide" Id="rId15"/><Relationship Target="slides/slide8.xml" Type="http://schemas.openxmlformats.org/officeDocument/2006/relationships/slide" Id="rId14"/><Relationship Target="slides/slide24.xml" Type="http://schemas.openxmlformats.org/officeDocument/2006/relationships/slide" Id="rId30"/><Relationship Target="slides/slide6.xml" Type="http://schemas.openxmlformats.org/officeDocument/2006/relationships/slide" Id="rId12"/><Relationship Target="slides/slide25.xml" Type="http://schemas.openxmlformats.org/officeDocument/2006/relationships/slide" Id="rId31"/><Relationship Target="slides/slide7.xml" Type="http://schemas.openxmlformats.org/officeDocument/2006/relationships/slide" Id="rId13"/><Relationship Target="slides/slide4.xml" Type="http://schemas.openxmlformats.org/officeDocument/2006/relationships/slide" Id="rId10"/><Relationship Target="slides/slide5.xml" Type="http://schemas.openxmlformats.org/officeDocument/2006/relationships/slide" Id="rId11"/><Relationship Target="slides/slide28.xml" Type="http://schemas.openxmlformats.org/officeDocument/2006/relationships/slide" Id="rId34"/><Relationship Target="slides/slide29.xml" Type="http://schemas.openxmlformats.org/officeDocument/2006/relationships/slide" Id="rId35"/><Relationship Target="slides/slide26.xml" Type="http://schemas.openxmlformats.org/officeDocument/2006/relationships/slide" Id="rId32"/><Relationship Target="slides/slide27.xml" Type="http://schemas.openxmlformats.org/officeDocument/2006/relationships/slide" Id="rId33"/><Relationship Target="slides/slide23.xml" Type="http://schemas.openxmlformats.org/officeDocument/2006/relationships/slide" Id="rId29"/><Relationship Target="slides/slide20.xml" Type="http://schemas.openxmlformats.org/officeDocument/2006/relationships/slide" Id="rId26"/><Relationship Target="slides/slide19.xml" Type="http://schemas.openxmlformats.org/officeDocument/2006/relationships/slide" Id="rId25"/><Relationship Target="slides/slide22.xml" Type="http://schemas.openxmlformats.org/officeDocument/2006/relationships/slide" Id="rId28"/><Relationship Target="slides/slide21.xml" Type="http://schemas.openxmlformats.org/officeDocument/2006/relationships/slide" Id="rId27"/><Relationship Target="presProps.xml" Type="http://schemas.openxmlformats.org/officeDocument/2006/relationships/presProps" Id="rId2"/><Relationship Target="slides/slide15.xml" Type="http://schemas.openxmlformats.org/officeDocument/2006/relationships/slide" Id="rId21"/><Relationship Target="theme/theme4.xml" Type="http://schemas.openxmlformats.org/officeDocument/2006/relationships/theme" Id="rId1"/><Relationship Target="slides/slide16.xml" Type="http://schemas.openxmlformats.org/officeDocument/2006/relationships/slide" Id="rId22"/><Relationship Target="slideMasters/slideMaster1.xml" Type="http://schemas.openxmlformats.org/officeDocument/2006/relationships/slideMaster" Id="rId4"/><Relationship Target="slides/slide17.xml" Type="http://schemas.openxmlformats.org/officeDocument/2006/relationships/slide" Id="rId23"/><Relationship Target="tableStyles.xml" Type="http://schemas.openxmlformats.org/officeDocument/2006/relationships/tableStyles" Id="rId3"/><Relationship Target="slides/slide18.xml" Type="http://schemas.openxmlformats.org/officeDocument/2006/relationships/slide" Id="rId24"/><Relationship Target="slides/slide14.xml" Type="http://schemas.openxmlformats.org/officeDocument/2006/relationships/slide" Id="rId20"/><Relationship Target="slides/slide3.xml" Type="http://schemas.openxmlformats.org/officeDocument/2006/relationships/slide" Id="rId9"/><Relationship Target="notesMasters/notesMaster1.xml" Type="http://schemas.openxmlformats.org/officeDocument/2006/relationships/notesMaster" Id="rId6"/><Relationship Target="slideMasters/slideMaster2.xml" Type="http://schemas.openxmlformats.org/officeDocument/2006/relationships/slideMaster" Id="rId5"/><Relationship Target="slides/slide2.xml" Type="http://schemas.openxmlformats.org/officeDocument/2006/relationships/slide" Id="rId8"/><Relationship Target="slides/slide1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4" name="Shape 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5" name="Shape 65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54" name="Shape 1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5" name="Shape 155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6" name="Shape 156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60" name="Shape 1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1" name="Shape 161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2" name="Shape 162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69" name="Shape 1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0" name="Shape 170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1" name="Shape 171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76" name="Shape 1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7" name="Shape 177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8" name="Shape 178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83" name="Shape 1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4" name="Shape 184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5" name="Shape 185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90" name="Shape 1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1" name="Shape 191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2" name="Shape 192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97" name="Shape 1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8" name="Shape 198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9" name="Shape 199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04" name="Shape 2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5" name="Shape 205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6" name="Shape 206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10" name="Shape 2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1" name="Shape 211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2" name="Shape 212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17" name="Shape 2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8" name="Shape 218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9" name="Shape 219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0" name="Shape 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1" name="Shape 71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2" name="Shape 72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24" name="Shape 2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5" name="Shape 225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6" name="Shape 226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30" name="Shape 2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1" name="Shape 231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2" name="Shape 232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37" name="Shape 2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8" name="Shape 238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9" name="Shape 239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44" name="Shape 2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5" name="Shape 245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6" name="Shape 246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51" name="Shape 25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2" name="Shape 252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3" name="Shape 253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58" name="Shape 25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9" name="Shape 259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0" name="Shape 260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65" name="Shape 26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6" name="Shape 266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7" name="Shape 267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72" name="Shape 2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3" name="Shape 273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4" name="Shape 274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79" name="Shape 2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0" name="Shape 280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1" name="Shape 281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85" name="Shape 2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6" name="Shape 286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7" name="Shape 287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6" name="Shape 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7" name="Shape 77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8" name="Shape 78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8" name="Shape 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7" name="Shape 107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8" name="Shape 108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3" name="Shape 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4" name="Shape 114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5" name="Shape 115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6" name="Shape 12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7" name="Shape 127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8" name="Shape 128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9" name="Shape 1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0" name="Shape 140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1" name="Shape 141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8" name="Shape 14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9" name="Shape 149"/>
          <p:cNvSpPr txBox="1"/>
          <p:nvPr>
            <p:ph idx="1" type="body"/>
          </p:nvPr>
        </p:nvSpPr>
        <p:spPr>
          <a:xfrm>
            <a:off y="4473825" x="713250"/>
            <a:ext cy="4238374" cx="57060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0" name="Shape 150"/>
          <p:cNvSpPr/>
          <p:nvPr>
            <p:ph idx="2" type="sldImg"/>
          </p:nvPr>
        </p:nvSpPr>
        <p:spPr>
          <a:xfrm>
            <a:off y="706375" x="1189000"/>
            <a:ext cy="3531975" cx="4755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10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1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12.xml.rels><?xml version="1.0" encoding="UTF-8" standalone="yes"?><Relationships xmlns="http://schemas.openxmlformats.org/package/2006/relationships"><Relationship Target="../slideMasters/slideMaster2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7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8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9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2" name="Shape 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 rot="5400000">
            <a:off y="2324100" x="4579937"/>
            <a:ext cy="1752600" cx="5851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mbria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 rot="5400000">
            <a:off y="190500" x="541337"/>
            <a:ext cy="6019799" cx="5851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Char char="•"/>
              <a:defRPr/>
            </a:lvl1pPr>
            <a:lvl2pPr algn="l" rtl="0" indent="-106680" marL="640080">
              <a:spcBef>
                <a:spcPts val="400"/>
              </a:spcBef>
              <a:buClr>
                <a:schemeClr val="accent2"/>
              </a:buClr>
              <a:buFont typeface="Calibri"/>
              <a:buChar char="•"/>
              <a:defRPr/>
            </a:lvl2pPr>
            <a:lvl3pPr algn="l" rtl="0" indent="-116839" marL="1005839">
              <a:spcBef>
                <a:spcPts val="360"/>
              </a:spcBef>
              <a:buClr>
                <a:schemeClr val="accent3"/>
              </a:buClr>
              <a:buFont typeface="Calibri"/>
              <a:buChar char="•"/>
              <a:defRPr/>
            </a:lvl3pPr>
            <a:lvl4pPr algn="l" rtl="0" indent="-137160" marL="1280160">
              <a:spcBef>
                <a:spcPts val="320"/>
              </a:spcBef>
              <a:buClr>
                <a:schemeClr val="accent4"/>
              </a:buClr>
              <a:buFont typeface="Calibri"/>
              <a:buChar char="•"/>
              <a:defRPr/>
            </a:lvl4pPr>
            <a:lvl5pPr algn="l" rtl="0" indent="-144780" marL="1554480">
              <a:spcBef>
                <a:spcPts val="280"/>
              </a:spcBef>
              <a:buClr>
                <a:schemeClr val="accent5"/>
              </a:buClr>
              <a:buFont typeface="Calibri"/>
              <a:buChar char="•"/>
              <a:defRPr/>
            </a:lvl5pPr>
            <a:lvl6pPr algn="l" rtl="0" indent="-99060" marL="1737360">
              <a:spcBef>
                <a:spcPts val="280"/>
              </a:spcBef>
              <a:buClr>
                <a:schemeClr val="accent1"/>
              </a:buClr>
              <a:buFont typeface="Calibri"/>
              <a:buChar char="•"/>
              <a:defRPr/>
            </a:lvl6pPr>
            <a:lvl7pPr algn="l" rtl="0" indent="-104139" marL="1920240">
              <a:spcBef>
                <a:spcPts val="280"/>
              </a:spcBef>
              <a:buClr>
                <a:schemeClr val="accent2"/>
              </a:buClr>
              <a:buFont typeface="Calibri"/>
              <a:buChar char="•"/>
              <a:defRPr/>
            </a:lvl7pPr>
            <a:lvl8pPr algn="l" rtl="0" indent="-96520" marL="2103120">
              <a:spcBef>
                <a:spcPts val="280"/>
              </a:spcBef>
              <a:buClr>
                <a:schemeClr val="accent3"/>
              </a:buClr>
              <a:buFont typeface="Calibri"/>
              <a:buChar char="•"/>
              <a:defRPr/>
            </a:lvl8pPr>
            <a:lvl9pPr algn="l" rtl="0" indent="-101600" marL="2286000">
              <a:spcBef>
                <a:spcPts val="280"/>
              </a:spcBef>
              <a:buClr>
                <a:schemeClr val="accent4"/>
              </a:buClr>
              <a:buFont typeface="Calibri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y="274637" x="457200"/>
            <a:ext cy="1143000" cx="76199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mbria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1600200" x="457200"/>
            <a:ext cy="4800600" cx="76199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Char char="•"/>
              <a:defRPr/>
            </a:lvl1pPr>
            <a:lvl2pPr algn="l" rtl="0" indent="-106680" marL="640080">
              <a:spcBef>
                <a:spcPts val="400"/>
              </a:spcBef>
              <a:buClr>
                <a:schemeClr val="accent2"/>
              </a:buClr>
              <a:buFont typeface="Calibri"/>
              <a:buChar char="•"/>
              <a:defRPr/>
            </a:lvl2pPr>
            <a:lvl3pPr algn="l" rtl="0" indent="-116839" marL="1005839">
              <a:spcBef>
                <a:spcPts val="360"/>
              </a:spcBef>
              <a:buClr>
                <a:schemeClr val="accent3"/>
              </a:buClr>
              <a:buFont typeface="Calibri"/>
              <a:buChar char="•"/>
              <a:defRPr/>
            </a:lvl3pPr>
            <a:lvl4pPr algn="l" rtl="0" indent="-137160" marL="1280160">
              <a:spcBef>
                <a:spcPts val="320"/>
              </a:spcBef>
              <a:buClr>
                <a:schemeClr val="accent4"/>
              </a:buClr>
              <a:buFont typeface="Calibri"/>
              <a:buChar char="•"/>
              <a:defRPr/>
            </a:lvl4pPr>
            <a:lvl5pPr algn="l" rtl="0" indent="-144780" marL="1554480">
              <a:spcBef>
                <a:spcPts val="280"/>
              </a:spcBef>
              <a:buClr>
                <a:schemeClr val="accent5"/>
              </a:buClr>
              <a:buFont typeface="Calibri"/>
              <a:buChar char="•"/>
              <a:defRPr/>
            </a:lvl5pPr>
            <a:lvl6pPr algn="l" rtl="0" indent="-99060" marL="1737360">
              <a:spcBef>
                <a:spcPts val="280"/>
              </a:spcBef>
              <a:buClr>
                <a:schemeClr val="accent1"/>
              </a:buClr>
              <a:buFont typeface="Calibri"/>
              <a:buChar char="•"/>
              <a:defRPr/>
            </a:lvl6pPr>
            <a:lvl7pPr algn="l" rtl="0" indent="-104139" marL="1920240">
              <a:spcBef>
                <a:spcPts val="280"/>
              </a:spcBef>
              <a:buClr>
                <a:schemeClr val="accent2"/>
              </a:buClr>
              <a:buFont typeface="Calibri"/>
              <a:buChar char="•"/>
              <a:defRPr/>
            </a:lvl7pPr>
            <a:lvl8pPr algn="l" rtl="0" indent="-96520" marL="2103120">
              <a:spcBef>
                <a:spcPts val="280"/>
              </a:spcBef>
              <a:buClr>
                <a:schemeClr val="accent3"/>
              </a:buClr>
              <a:buFont typeface="Calibri"/>
              <a:buChar char="•"/>
              <a:defRPr/>
            </a:lvl8pPr>
            <a:lvl9pPr algn="l" rtl="0" indent="-101600" marL="2286000">
              <a:spcBef>
                <a:spcPts val="280"/>
              </a:spcBef>
              <a:buClr>
                <a:schemeClr val="accent4"/>
              </a:buClr>
              <a:buFont typeface="Calibri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45" name="Shape 4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6" name="Shape 46"/>
          <p:cNvSpPr txBox="1"/>
          <p:nvPr>
            <p:ph type="ctrTitle"/>
          </p:nvPr>
        </p:nvSpPr>
        <p:spPr>
          <a:xfrm>
            <a:off y="1905000" x="685800"/>
            <a:ext cy="2593975" cx="75438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 marR="0" indent="0" marL="0">
              <a:spcBef>
                <a:spcPts val="0"/>
              </a:spcBef>
              <a:buClr>
                <a:schemeClr val="dk2"/>
              </a:buClr>
              <a:buFont typeface="Cambria"/>
              <a:buNone/>
              <a:defRPr/>
            </a:lvl1pPr>
            <a:lvl2pPr algn="l" rtl="0" marR="0" indent="0" marL="0">
              <a:spcBef>
                <a:spcPts val="0"/>
              </a:spcBef>
              <a:defRPr/>
            </a:lvl2pPr>
            <a:lvl3pPr algn="l" rtl="0" marR="0" indent="0" marL="0">
              <a:spcBef>
                <a:spcPts val="0"/>
              </a:spcBef>
              <a:defRPr/>
            </a:lvl3pPr>
            <a:lvl4pPr algn="l" rtl="0" marR="0" indent="0" marL="0">
              <a:spcBef>
                <a:spcPts val="0"/>
              </a:spcBef>
              <a:defRPr/>
            </a:lvl4pPr>
            <a:lvl5pPr algn="l" rtl="0" marR="0" indent="0" marL="0">
              <a:spcBef>
                <a:spcPts val="0"/>
              </a:spcBef>
              <a:defRPr/>
            </a:lvl5pPr>
            <a:lvl6pPr algn="l" rtl="0" marR="0" indent="0" marL="0">
              <a:spcBef>
                <a:spcPts val="0"/>
              </a:spcBef>
              <a:defRPr/>
            </a:lvl6pPr>
            <a:lvl7pPr algn="l" rtl="0" marR="0" indent="0" marL="0">
              <a:spcBef>
                <a:spcPts val="0"/>
              </a:spcBef>
              <a:defRPr/>
            </a:lvl7pPr>
            <a:lvl8pPr algn="l" rtl="0" marR="0" indent="0" marL="0">
              <a:spcBef>
                <a:spcPts val="0"/>
              </a:spcBef>
              <a:defRPr/>
            </a:lvl8pPr>
            <a:lvl9pPr algn="l" rtl="0" marR="0" indent="0" marL="0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" type="subTitle"/>
          </p:nvPr>
        </p:nvSpPr>
        <p:spPr>
          <a:xfrm>
            <a:off y="4572000" x="685800"/>
            <a:ext cy="1066799" cx="646175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400"/>
              </a:spcBef>
              <a:buClr>
                <a:schemeClr val="accent1"/>
              </a:buClr>
              <a:buFont typeface="Calibri"/>
              <a:buNone/>
              <a:defRPr/>
            </a:lvl1pPr>
            <a:lvl2pPr algn="ctr" rtl="0" marR="0" indent="0" marL="457200">
              <a:spcBef>
                <a:spcPts val="400"/>
              </a:spcBef>
              <a:buClr>
                <a:schemeClr val="accent2"/>
              </a:buClr>
              <a:buFont typeface="Calibri"/>
              <a:buNone/>
              <a:defRPr/>
            </a:lvl2pPr>
            <a:lvl3pPr algn="ctr" rtl="0" marR="0" indent="0" marL="914400">
              <a:spcBef>
                <a:spcPts val="360"/>
              </a:spcBef>
              <a:buClr>
                <a:schemeClr val="accent3"/>
              </a:buClr>
              <a:buFont typeface="Calibri"/>
              <a:buNone/>
              <a:defRPr/>
            </a:lvl3pPr>
            <a:lvl4pPr algn="ctr" rtl="0" marR="0" indent="0" marL="1371600">
              <a:spcBef>
                <a:spcPts val="320"/>
              </a:spcBef>
              <a:buClr>
                <a:schemeClr val="accent4"/>
              </a:buClr>
              <a:buFont typeface="Calibri"/>
              <a:buNone/>
              <a:defRPr/>
            </a:lvl4pPr>
            <a:lvl5pPr algn="ctr" rtl="0" marR="0" indent="0" marL="1828800">
              <a:spcBef>
                <a:spcPts val="280"/>
              </a:spcBef>
              <a:buClr>
                <a:schemeClr val="accent5"/>
              </a:buClr>
              <a:buFont typeface="Calibri"/>
              <a:buNone/>
              <a:defRPr/>
            </a:lvl5pPr>
            <a:lvl6pPr algn="ctr" rtl="0" marR="0" indent="0" marL="2286000">
              <a:spcBef>
                <a:spcPts val="280"/>
              </a:spcBef>
              <a:buClr>
                <a:schemeClr val="accent1"/>
              </a:buClr>
              <a:buFont typeface="Calibri"/>
              <a:buNone/>
              <a:defRPr/>
            </a:lvl6pPr>
            <a:lvl7pPr algn="ctr" rtl="0" marR="0" indent="0" marL="2743200">
              <a:spcBef>
                <a:spcPts val="280"/>
              </a:spcBef>
              <a:buClr>
                <a:schemeClr val="accent2"/>
              </a:buClr>
              <a:buFont typeface="Calibri"/>
              <a:buNone/>
              <a:defRPr/>
            </a:lvl7pPr>
            <a:lvl8pPr algn="ctr" rtl="0" marR="0" indent="0" marL="3200400">
              <a:spcBef>
                <a:spcPts val="280"/>
              </a:spcBef>
              <a:buClr>
                <a:schemeClr val="accent3"/>
              </a:buClr>
              <a:buFont typeface="Calibri"/>
              <a:buNone/>
              <a:defRPr/>
            </a:lvl8pPr>
            <a:lvl9pPr algn="ctr" rtl="0" marR="0" indent="0" marL="3657600">
              <a:spcBef>
                <a:spcPts val="280"/>
              </a:spcBef>
              <a:buClr>
                <a:schemeClr val="accent4"/>
              </a:buClr>
              <a:buFont typeface="Calibri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AndObj">
  <p:cSld name="Title, Text, and Content">
    <p:spTree>
      <p:nvGrpSpPr>
        <p:cNvPr id="56" name="Shape 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mbria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y="1600200" x="457200"/>
            <a:ext cy="4525963" cx="4038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Char char="•"/>
              <a:defRPr/>
            </a:lvl1pPr>
            <a:lvl2pPr algn="l" rtl="0" indent="-106680" marL="640080">
              <a:spcBef>
                <a:spcPts val="400"/>
              </a:spcBef>
              <a:buClr>
                <a:schemeClr val="accent2"/>
              </a:buClr>
              <a:buFont typeface="Calibri"/>
              <a:buChar char="•"/>
              <a:defRPr/>
            </a:lvl2pPr>
            <a:lvl3pPr algn="l" rtl="0" indent="-116839" marL="1005839">
              <a:spcBef>
                <a:spcPts val="360"/>
              </a:spcBef>
              <a:buClr>
                <a:schemeClr val="accent3"/>
              </a:buClr>
              <a:buFont typeface="Calibri"/>
              <a:buChar char="•"/>
              <a:defRPr/>
            </a:lvl3pPr>
            <a:lvl4pPr algn="l" rtl="0" indent="-137160" marL="1280160">
              <a:spcBef>
                <a:spcPts val="320"/>
              </a:spcBef>
              <a:buClr>
                <a:schemeClr val="accent4"/>
              </a:buClr>
              <a:buFont typeface="Calibri"/>
              <a:buChar char="•"/>
              <a:defRPr/>
            </a:lvl4pPr>
            <a:lvl5pPr algn="l" rtl="0" indent="-144780" marL="1554480">
              <a:spcBef>
                <a:spcPts val="280"/>
              </a:spcBef>
              <a:buClr>
                <a:schemeClr val="accent5"/>
              </a:buClr>
              <a:buFont typeface="Calibri"/>
              <a:buChar char="•"/>
              <a:defRPr/>
            </a:lvl5pPr>
            <a:lvl6pPr algn="l" rtl="0" indent="-99060" marL="1737360">
              <a:spcBef>
                <a:spcPts val="280"/>
              </a:spcBef>
              <a:buClr>
                <a:schemeClr val="accent1"/>
              </a:buClr>
              <a:buFont typeface="Calibri"/>
              <a:buChar char="•"/>
              <a:defRPr/>
            </a:lvl6pPr>
            <a:lvl7pPr algn="l" rtl="0" indent="-104139" marL="1920240">
              <a:spcBef>
                <a:spcPts val="280"/>
              </a:spcBef>
              <a:buClr>
                <a:schemeClr val="accent2"/>
              </a:buClr>
              <a:buFont typeface="Calibri"/>
              <a:buChar char="•"/>
              <a:defRPr/>
            </a:lvl7pPr>
            <a:lvl8pPr algn="l" rtl="0" indent="-96520" marL="2103120">
              <a:spcBef>
                <a:spcPts val="280"/>
              </a:spcBef>
              <a:buClr>
                <a:schemeClr val="accent3"/>
              </a:buClr>
              <a:buFont typeface="Calibri"/>
              <a:buChar char="•"/>
              <a:defRPr/>
            </a:lvl8pPr>
            <a:lvl9pPr algn="l" rtl="0" indent="-101600" marL="2286000">
              <a:spcBef>
                <a:spcPts val="280"/>
              </a:spcBef>
              <a:buClr>
                <a:schemeClr val="accent4"/>
              </a:buClr>
              <a:buFont typeface="Calibri"/>
              <a:buChar char="•"/>
              <a:defRPr/>
            </a:lvl9pPr>
          </a:lstStyle>
          <a:p/>
        </p:txBody>
      </p:sp>
      <p:sp>
        <p:nvSpPr>
          <p:cNvPr id="59" name="Shape 59"/>
          <p:cNvSpPr txBox="1"/>
          <p:nvPr>
            <p:ph idx="2" type="body"/>
          </p:nvPr>
        </p:nvSpPr>
        <p:spPr>
          <a:xfrm>
            <a:off y="1600200" x="4648200"/>
            <a:ext cy="4525963" cx="4038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Char char="•"/>
              <a:defRPr/>
            </a:lvl1pPr>
            <a:lvl2pPr algn="l" rtl="0" indent="-106680" marL="640080">
              <a:spcBef>
                <a:spcPts val="400"/>
              </a:spcBef>
              <a:buClr>
                <a:schemeClr val="accent2"/>
              </a:buClr>
              <a:buFont typeface="Calibri"/>
              <a:buChar char="•"/>
              <a:defRPr/>
            </a:lvl2pPr>
            <a:lvl3pPr algn="l" rtl="0" indent="-116839" marL="1005839">
              <a:spcBef>
                <a:spcPts val="360"/>
              </a:spcBef>
              <a:buClr>
                <a:schemeClr val="accent3"/>
              </a:buClr>
              <a:buFont typeface="Calibri"/>
              <a:buChar char="•"/>
              <a:defRPr/>
            </a:lvl3pPr>
            <a:lvl4pPr algn="l" rtl="0" indent="-137160" marL="1280160">
              <a:spcBef>
                <a:spcPts val="320"/>
              </a:spcBef>
              <a:buClr>
                <a:schemeClr val="accent4"/>
              </a:buClr>
              <a:buFont typeface="Calibri"/>
              <a:buChar char="•"/>
              <a:defRPr/>
            </a:lvl4pPr>
            <a:lvl5pPr algn="l" rtl="0" indent="-144780" marL="1554480">
              <a:spcBef>
                <a:spcPts val="280"/>
              </a:spcBef>
              <a:buClr>
                <a:schemeClr val="accent5"/>
              </a:buClr>
              <a:buFont typeface="Calibri"/>
              <a:buChar char="•"/>
              <a:defRPr/>
            </a:lvl5pPr>
            <a:lvl6pPr algn="l" rtl="0" indent="-99060" marL="1737360">
              <a:spcBef>
                <a:spcPts val="280"/>
              </a:spcBef>
              <a:buClr>
                <a:schemeClr val="accent1"/>
              </a:buClr>
              <a:buFont typeface="Calibri"/>
              <a:buChar char="•"/>
              <a:defRPr/>
            </a:lvl6pPr>
            <a:lvl7pPr algn="l" rtl="0" indent="-104139" marL="1920240">
              <a:spcBef>
                <a:spcPts val="280"/>
              </a:spcBef>
              <a:buClr>
                <a:schemeClr val="accent2"/>
              </a:buClr>
              <a:buFont typeface="Calibri"/>
              <a:buChar char="•"/>
              <a:defRPr/>
            </a:lvl7pPr>
            <a:lvl8pPr algn="l" rtl="0" indent="-96520" marL="2103120">
              <a:spcBef>
                <a:spcPts val="280"/>
              </a:spcBef>
              <a:buClr>
                <a:schemeClr val="accent3"/>
              </a:buClr>
              <a:buFont typeface="Calibri"/>
              <a:buChar char="•"/>
              <a:defRPr/>
            </a:lvl8pPr>
            <a:lvl9pPr algn="l" rtl="0" indent="-101600" marL="2286000">
              <a:spcBef>
                <a:spcPts val="280"/>
              </a:spcBef>
              <a:buClr>
                <a:schemeClr val="accent4"/>
              </a:buClr>
              <a:buFont typeface="Calibri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15" name="Shape 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y="274637" x="457200"/>
            <a:ext cy="1143000" cx="76199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mbria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 rot="5400000">
            <a:off y="190500" x="1866899"/>
            <a:ext cy="7619999" cx="4800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Char char="•"/>
              <a:defRPr/>
            </a:lvl1pPr>
            <a:lvl2pPr algn="l" rtl="0" indent="-106680" marL="640080">
              <a:spcBef>
                <a:spcPts val="400"/>
              </a:spcBef>
              <a:buClr>
                <a:schemeClr val="accent2"/>
              </a:buClr>
              <a:buFont typeface="Calibri"/>
              <a:buChar char="•"/>
              <a:defRPr/>
            </a:lvl2pPr>
            <a:lvl3pPr algn="l" rtl="0" indent="-116839" marL="1005839">
              <a:spcBef>
                <a:spcPts val="360"/>
              </a:spcBef>
              <a:buClr>
                <a:schemeClr val="accent3"/>
              </a:buClr>
              <a:buFont typeface="Calibri"/>
              <a:buChar char="•"/>
              <a:defRPr/>
            </a:lvl3pPr>
            <a:lvl4pPr algn="l" rtl="0" indent="-137160" marL="1280160">
              <a:spcBef>
                <a:spcPts val="320"/>
              </a:spcBef>
              <a:buClr>
                <a:schemeClr val="accent4"/>
              </a:buClr>
              <a:buFont typeface="Calibri"/>
              <a:buChar char="•"/>
              <a:defRPr/>
            </a:lvl4pPr>
            <a:lvl5pPr algn="l" rtl="0" indent="-144780" marL="1554480">
              <a:spcBef>
                <a:spcPts val="280"/>
              </a:spcBef>
              <a:buClr>
                <a:schemeClr val="accent5"/>
              </a:buClr>
              <a:buFont typeface="Calibri"/>
              <a:buChar char="•"/>
              <a:defRPr/>
            </a:lvl5pPr>
            <a:lvl6pPr algn="l" rtl="0" indent="-99060" marL="1737360">
              <a:spcBef>
                <a:spcPts val="280"/>
              </a:spcBef>
              <a:buClr>
                <a:schemeClr val="accent1"/>
              </a:buClr>
              <a:buFont typeface="Calibri"/>
              <a:buChar char="•"/>
              <a:defRPr/>
            </a:lvl6pPr>
            <a:lvl7pPr algn="l" rtl="0" indent="-104139" marL="1920240">
              <a:spcBef>
                <a:spcPts val="280"/>
              </a:spcBef>
              <a:buClr>
                <a:schemeClr val="accent2"/>
              </a:buClr>
              <a:buFont typeface="Calibri"/>
              <a:buChar char="•"/>
              <a:defRPr/>
            </a:lvl7pPr>
            <a:lvl8pPr algn="l" rtl="0" indent="-96520" marL="2103120">
              <a:spcBef>
                <a:spcPts val="280"/>
              </a:spcBef>
              <a:buClr>
                <a:schemeClr val="accent3"/>
              </a:buClr>
              <a:buFont typeface="Calibri"/>
              <a:buChar char="•"/>
              <a:defRPr/>
            </a:lvl8pPr>
            <a:lvl9pPr algn="l" rtl="0" indent="-101600" marL="2286000">
              <a:spcBef>
                <a:spcPts val="280"/>
              </a:spcBef>
              <a:buClr>
                <a:schemeClr val="accent4"/>
              </a:buClr>
              <a:buFont typeface="Calibri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18" name="Shape 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" name="Shape 19"/>
          <p:cNvSpPr txBox="1"/>
          <p:nvPr>
            <p:ph type="title"/>
          </p:nvPr>
        </p:nvSpPr>
        <p:spPr>
          <a:xfrm>
            <a:off y="5495278" x="301752"/>
            <a:ext cy="594625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/>
          <p:nvPr>
            <p:ph idx="2" type="pic"/>
          </p:nvPr>
        </p:nvSpPr>
        <p:spPr>
          <a:xfrm>
            <a:off y="0" x="0"/>
            <a:ext cy="5486399" cx="8458200"/>
          </a:xfrm>
          <a:prstGeom prst="bracketPair">
            <a:avLst/>
          </a:prstGeom>
          <a:noFill/>
          <a:ln w="19050" cap="rnd">
            <a:solidFill>
              <a:srgbClr val="FFFFFF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buClr>
                <a:srgbClr val="FFFFFF"/>
              </a:buClr>
              <a:buFont typeface="Calibri"/>
              <a:buNone/>
              <a:defRPr/>
            </a:lvl1pPr>
            <a:lvl2pPr algn="l" rtl="0" marR="0" indent="0" marL="45720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2pPr>
            <a:lvl3pPr algn="l" rtl="0" marR="0" indent="0" marL="91440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3pPr>
            <a:lvl4pPr algn="l" rtl="0" marR="0" indent="0" marL="137160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4pPr>
            <a:lvl5pPr algn="l" rtl="0" marR="0" indent="0" marL="182880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5pPr>
            <a:lvl6pPr algn="l" rtl="0" marR="0" indent="0" marL="228600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6pPr>
            <a:lvl7pPr algn="l" rtl="0" marR="0" indent="0" marL="274320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7pPr>
            <a:lvl8pPr algn="l" rtl="0" marR="0" indent="0" marL="320040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8pPr>
            <a:lvl9pPr algn="l" rtl="0" marR="0" indent="0" marL="365760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y="6096000" x="301752"/>
            <a:ext cy="612648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indent="0" marL="0">
              <a:spcBef>
                <a:spcPts val="0"/>
              </a:spcBef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y="5495544" x="304801"/>
            <a:ext cy="594359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y="6096000" x="304798"/>
            <a:ext cy="609599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indent="0" marL="0">
              <a:spcBef>
                <a:spcPts val="0"/>
              </a:spcBef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2" type="body"/>
          </p:nvPr>
        </p:nvSpPr>
        <p:spPr>
          <a:xfrm>
            <a:off y="381000" x="304800"/>
            <a:ext cy="4942839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Char char="•"/>
              <a:defRPr/>
            </a:lvl1pPr>
            <a:lvl2pPr algn="l" rtl="0" indent="-106680" marL="640080">
              <a:spcBef>
                <a:spcPts val="400"/>
              </a:spcBef>
              <a:buClr>
                <a:schemeClr val="accent2"/>
              </a:buClr>
              <a:buFont typeface="Calibri"/>
              <a:buChar char="•"/>
              <a:defRPr/>
            </a:lvl2pPr>
            <a:lvl3pPr algn="l" rtl="0" indent="-116839" marL="1005839">
              <a:spcBef>
                <a:spcPts val="360"/>
              </a:spcBef>
              <a:buClr>
                <a:schemeClr val="accent3"/>
              </a:buClr>
              <a:buFont typeface="Calibri"/>
              <a:buChar char="•"/>
              <a:defRPr/>
            </a:lvl3pPr>
            <a:lvl4pPr algn="l" rtl="0" indent="-137160" marL="1280160">
              <a:spcBef>
                <a:spcPts val="320"/>
              </a:spcBef>
              <a:buClr>
                <a:schemeClr val="accent4"/>
              </a:buClr>
              <a:buFont typeface="Calibri"/>
              <a:buChar char="•"/>
              <a:defRPr/>
            </a:lvl4pPr>
            <a:lvl5pPr algn="l" rtl="0" indent="-144780" marL="1554480">
              <a:spcBef>
                <a:spcPts val="280"/>
              </a:spcBef>
              <a:buClr>
                <a:schemeClr val="accent5"/>
              </a:buClr>
              <a:buFont typeface="Calibri"/>
              <a:buChar char="•"/>
              <a:defRPr/>
            </a:lvl5pPr>
            <a:lvl6pPr algn="l" rtl="0" indent="-99060" marL="1737360">
              <a:spcBef>
                <a:spcPts val="280"/>
              </a:spcBef>
              <a:buClr>
                <a:schemeClr val="accent1"/>
              </a:buClr>
              <a:buFont typeface="Calibri"/>
              <a:buChar char="•"/>
              <a:defRPr/>
            </a:lvl6pPr>
            <a:lvl7pPr algn="l" rtl="0" indent="-104139" marL="1920240">
              <a:spcBef>
                <a:spcPts val="280"/>
              </a:spcBef>
              <a:buClr>
                <a:schemeClr val="accent2"/>
              </a:buClr>
              <a:buFont typeface="Calibri"/>
              <a:buChar char="•"/>
              <a:defRPr/>
            </a:lvl7pPr>
            <a:lvl8pPr algn="l" rtl="0" indent="-96520" marL="2103120">
              <a:spcBef>
                <a:spcPts val="280"/>
              </a:spcBef>
              <a:buClr>
                <a:schemeClr val="accent3"/>
              </a:buClr>
              <a:buFont typeface="Calibri"/>
              <a:buChar char="•"/>
              <a:defRPr/>
            </a:lvl8pPr>
            <a:lvl9pPr algn="l" rtl="0" indent="-101600" marL="2286000">
              <a:spcBef>
                <a:spcPts val="280"/>
              </a:spcBef>
              <a:buClr>
                <a:schemeClr val="accent4"/>
              </a:buClr>
              <a:buFont typeface="Calibri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6" name="Shape 26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y="274637" x="457200"/>
            <a:ext cy="1143000" cx="76199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mbria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29" name="Shape 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y="274637" x="457200"/>
            <a:ext cy="1143000" cx="76199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y="1535112" x="457200"/>
            <a:ext cy="639762" cx="3657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 indent="0" marL="0">
              <a:spcBef>
                <a:spcPts val="0"/>
              </a:spcBef>
              <a:buClr>
                <a:schemeClr val="dk2"/>
              </a:buClr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2" type="body"/>
          </p:nvPr>
        </p:nvSpPr>
        <p:spPr>
          <a:xfrm>
            <a:off y="2174875" x="457200"/>
            <a:ext cy="3951287" cx="3657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3" type="body"/>
          </p:nvPr>
        </p:nvSpPr>
        <p:spPr>
          <a:xfrm>
            <a:off y="1535112" x="4419600"/>
            <a:ext cy="639762" cx="3657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 indent="0" marL="0">
              <a:spcBef>
                <a:spcPts val="0"/>
              </a:spcBef>
              <a:buClr>
                <a:schemeClr val="dk2"/>
              </a:buClr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4" type="body"/>
          </p:nvPr>
        </p:nvSpPr>
        <p:spPr>
          <a:xfrm>
            <a:off y="2174875" x="4419600"/>
            <a:ext cy="3951287" cx="3657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y="274637" x="457200"/>
            <a:ext cy="1143000" cx="76199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Cambria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y="1536191" x="457200"/>
            <a:ext cy="4590288" cx="3657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2" type="body"/>
          </p:nvPr>
        </p:nvSpPr>
        <p:spPr>
          <a:xfrm>
            <a:off y="1536191" x="4419600"/>
            <a:ext cy="4590288" cx="3657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39" name="Shape 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y="5486400" x="722312"/>
            <a:ext cy="1168400" cx="765968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y="3852862" x="722312"/>
            <a:ext cy="1633538" cx="6135686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 indent="0" marL="0">
              <a:spcBef>
                <a:spcPts val="0"/>
              </a:spcBef>
              <a:buClr>
                <a:srgbClr val="9E9C97"/>
              </a:buClr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Clr>
                <a:srgbClr val="9E9C97"/>
              </a:buClr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Clr>
                <a:srgbClr val="9E9C97"/>
              </a:buClr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Clr>
                <a:srgbClr val="9E9C97"/>
              </a:buClr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Clr>
                <a:srgbClr val="9E9C97"/>
              </a:buClr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Clr>
                <a:srgbClr val="9E9C97"/>
              </a:buClr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Clr>
                <a:srgbClr val="9E9C97"/>
              </a:buClr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Clr>
                <a:srgbClr val="9E9C97"/>
              </a:buClr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Clr>
                <a:srgbClr val="9E9C97"/>
              </a:buClr>
              <a:buFont typeface="Calibri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1.xml" Type="http://schemas.openxmlformats.org/officeDocument/2006/relationships/slideLayout" Id="rId2"/><Relationship Target="../slideLayouts/slideLayout11.xml" Type="http://schemas.openxmlformats.org/officeDocument/2006/relationships/slideLayout" Id="rId12"/><Relationship Target="../theme/theme1.xml" Type="http://schemas.openxmlformats.org/officeDocument/2006/relationships/theme" Id="rId13"/><Relationship Target="../media/image02.jpg" Type="http://schemas.openxmlformats.org/officeDocument/2006/relationships/image" Id="rId1"/><Relationship Target="../slideLayouts/slideLayout3.xml" Type="http://schemas.openxmlformats.org/officeDocument/2006/relationships/slideLayout" Id="rId4"/><Relationship Target="../slideLayouts/slideLayout9.xml" Type="http://schemas.openxmlformats.org/officeDocument/2006/relationships/slideLayout" Id="rId10"/><Relationship Target="../slideLayouts/slideLayout2.xml" Type="http://schemas.openxmlformats.org/officeDocument/2006/relationships/slideLayout" Id="rId3"/><Relationship Target="../slideLayouts/slideLayout10.xml" Type="http://schemas.openxmlformats.org/officeDocument/2006/relationships/slideLayout" Id="rId11"/><Relationship Target="../slideLayouts/slideLayout8.xml" Type="http://schemas.openxmlformats.org/officeDocument/2006/relationships/slideLayout" Id="rId9"/><Relationship Target="../slideLayouts/slideLayout5.xml" Type="http://schemas.openxmlformats.org/officeDocument/2006/relationships/slideLayout" Id="rId6"/><Relationship Target="../slideLayouts/slideLayout4.xml" Type="http://schemas.openxmlformats.org/officeDocument/2006/relationships/slideLayout" Id="rId5"/><Relationship Target="../slideLayouts/slideLayout7.xml" Type="http://schemas.openxmlformats.org/officeDocument/2006/relationships/slideLayout" Id="rId8"/><Relationship Target="../slideLayouts/slideLayout6.xml" Type="http://schemas.openxmlformats.org/officeDocument/2006/relationships/slideLayout" Id="rId7"/></Relationships>
</file>

<file path=ppt/slideMasters/_rels/slideMaster2.xml.rels><?xml version="1.0" encoding="UTF-8" standalone="yes"?><Relationships xmlns="http://schemas.openxmlformats.org/package/2006/relationships"><Relationship Target="../slideLayouts/slideLayout12.xml" Type="http://schemas.openxmlformats.org/officeDocument/2006/relationships/slideLayout" Id="rId2"/><Relationship Target="../media/image06.jpg" Type="http://schemas.openxmlformats.org/officeDocument/2006/relationships/image" Id="rId1"/><Relationship Target="../theme/theme3.xml" Type="http://schemas.openxmlformats.org/officeDocument/2006/relationships/theme" Id="rId3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/>
          <a:stretch>
            <a:fillRect t="0" b="0" r="0" l="0"/>
          </a:stretch>
        </a:blip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74637" x="457200"/>
            <a:ext cy="1143000" cx="76199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buClr>
                <a:schemeClr val="dk2"/>
              </a:buClr>
              <a:buFont typeface="Cambria"/>
              <a:buNone/>
              <a:defRPr/>
            </a:lvl1pPr>
            <a:lvl2pPr algn="l" rtl="0" marR="0" indent="0" marL="0">
              <a:spcBef>
                <a:spcPts val="0"/>
              </a:spcBef>
              <a:defRPr/>
            </a:lvl2pPr>
            <a:lvl3pPr algn="l" rtl="0" marR="0" indent="0" marL="0">
              <a:spcBef>
                <a:spcPts val="0"/>
              </a:spcBef>
              <a:defRPr/>
            </a:lvl3pPr>
            <a:lvl4pPr algn="l" rtl="0" marR="0" indent="0" marL="0">
              <a:spcBef>
                <a:spcPts val="0"/>
              </a:spcBef>
              <a:defRPr/>
            </a:lvl4pPr>
            <a:lvl5pPr algn="l" rtl="0" marR="0" indent="0" marL="0">
              <a:spcBef>
                <a:spcPts val="0"/>
              </a:spcBef>
              <a:defRPr/>
            </a:lvl5pPr>
            <a:lvl6pPr algn="l" rtl="0" marR="0" indent="0" marL="0">
              <a:spcBef>
                <a:spcPts val="0"/>
              </a:spcBef>
              <a:defRPr/>
            </a:lvl6pPr>
            <a:lvl7pPr algn="l" rtl="0" marR="0" indent="0" marL="0">
              <a:spcBef>
                <a:spcPts val="0"/>
              </a:spcBef>
              <a:defRPr/>
            </a:lvl7pPr>
            <a:lvl8pPr algn="l" rtl="0" marR="0" indent="0" marL="0">
              <a:spcBef>
                <a:spcPts val="0"/>
              </a:spcBef>
              <a:defRPr/>
            </a:lvl8pPr>
            <a:lvl9pPr algn="l" rtl="0" marR="0" indent="0" marL="0"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600200" x="457200"/>
            <a:ext cy="4800600" cx="76199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Char char="•"/>
              <a:defRPr/>
            </a:lvl1pPr>
            <a:lvl2pPr algn="l" rtl="0" marR="0" indent="-106680" marL="640080">
              <a:spcBef>
                <a:spcPts val="400"/>
              </a:spcBef>
              <a:buClr>
                <a:schemeClr val="accent2"/>
              </a:buClr>
              <a:buFont typeface="Calibri"/>
              <a:buChar char="•"/>
              <a:defRPr/>
            </a:lvl2pPr>
            <a:lvl3pPr algn="l" rtl="0" marR="0" indent="-116839" marL="1005839">
              <a:spcBef>
                <a:spcPts val="360"/>
              </a:spcBef>
              <a:buClr>
                <a:schemeClr val="accent3"/>
              </a:buClr>
              <a:buFont typeface="Calibri"/>
              <a:buChar char="•"/>
              <a:defRPr/>
            </a:lvl3pPr>
            <a:lvl4pPr algn="l" rtl="0" marR="0" indent="-137160" marL="1280160">
              <a:spcBef>
                <a:spcPts val="320"/>
              </a:spcBef>
              <a:buClr>
                <a:schemeClr val="accent4"/>
              </a:buClr>
              <a:buFont typeface="Calibri"/>
              <a:buChar char="•"/>
              <a:defRPr/>
            </a:lvl4pPr>
            <a:lvl5pPr algn="l" rtl="0" marR="0" indent="-144780" marL="1554480">
              <a:spcBef>
                <a:spcPts val="280"/>
              </a:spcBef>
              <a:buClr>
                <a:schemeClr val="accent5"/>
              </a:buClr>
              <a:buFont typeface="Calibri"/>
              <a:buChar char="•"/>
              <a:defRPr/>
            </a:lvl5pPr>
            <a:lvl6pPr algn="l" rtl="0" marR="0" indent="-99060" marL="1737360">
              <a:spcBef>
                <a:spcPts val="280"/>
              </a:spcBef>
              <a:buClr>
                <a:schemeClr val="accent1"/>
              </a:buClr>
              <a:buFont typeface="Calibri"/>
              <a:buChar char="•"/>
              <a:defRPr/>
            </a:lvl6pPr>
            <a:lvl7pPr algn="l" rtl="0" marR="0" indent="-104139" marL="1920240">
              <a:spcBef>
                <a:spcPts val="280"/>
              </a:spcBef>
              <a:buClr>
                <a:schemeClr val="accent2"/>
              </a:buClr>
              <a:buFont typeface="Calibri"/>
              <a:buChar char="•"/>
              <a:defRPr/>
            </a:lvl7pPr>
            <a:lvl8pPr algn="l" rtl="0" marR="0" indent="-96520" marL="2103120">
              <a:spcBef>
                <a:spcPts val="280"/>
              </a:spcBef>
              <a:buClr>
                <a:schemeClr val="accent3"/>
              </a:buClr>
              <a:buFont typeface="Calibri"/>
              <a:buChar char="•"/>
              <a:defRPr/>
            </a:lvl8pPr>
            <a:lvl9pPr algn="l" rtl="0" marR="0" indent="-101600" marL="2286000">
              <a:spcBef>
                <a:spcPts val="280"/>
              </a:spcBef>
              <a:buClr>
                <a:schemeClr val="accent4"/>
              </a:buClr>
              <a:buFont typeface="Calibri"/>
              <a:buChar char="•"/>
              <a:defRPr/>
            </a:lvl9pPr>
          </a:lstStyle>
          <a:p/>
        </p:txBody>
      </p:sp>
      <p:sp>
        <p:nvSpPr>
          <p:cNvPr id="7" name="Shape 7"/>
          <p:cNvSpPr txBox="1"/>
          <p:nvPr/>
        </p:nvSpPr>
        <p:spPr>
          <a:xfrm>
            <a:off y="0" x="8458200"/>
            <a:ext cy="6858000" cx="6857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" name="Shape 8"/>
          <p:cNvSpPr txBox="1"/>
          <p:nvPr/>
        </p:nvSpPr>
        <p:spPr>
          <a:xfrm>
            <a:off y="5486400" x="8458200"/>
            <a:ext cy="685799" cx="6857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" name="Shape 9"/>
          <p:cNvSpPr/>
          <p:nvPr>
            <p:ph idx="12" type="sldNum"/>
          </p:nvPr>
        </p:nvSpPr>
        <p:spPr>
          <a:xfrm>
            <a:off y="5648325" x="8531225"/>
            <a:ext cy="396874" cx="549275"/>
          </a:xfrm>
          <a:prstGeom prst="bracketPair">
            <a:avLst/>
          </a:prstGeom>
          <a:noFill/>
          <a:ln w="19050" cap="rnd">
            <a:solidFill>
              <a:srgbClr val="FFFFFF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0" name="Shape 10"/>
          <p:cNvSpPr txBox="1"/>
          <p:nvPr>
            <p:ph idx="11" type="ftr"/>
          </p:nvPr>
        </p:nvSpPr>
        <p:spPr>
          <a:xfrm rot="-5400000">
            <a:off y="4048917" x="7587455"/>
            <a:ext cy="365125" cx="236696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1" name="Shape 11"/>
          <p:cNvSpPr txBox="1"/>
          <p:nvPr>
            <p:ph idx="10" type="dt"/>
          </p:nvPr>
        </p:nvSpPr>
        <p:spPr>
          <a:xfrm rot="-5400000">
            <a:off y="1646236" x="7551736"/>
            <a:ext cy="365125" cx="2438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/>
          <a:stretch>
            <a:fillRect t="0" b="0" r="0" l="0"/>
          </a:stretch>
        </a:blipFill>
      </p:bgPr>
    </p:bg>
    <p:spTree>
      <p:nvGrpSpPr>
        <p:cNvPr id="48" name="Shape 4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9" name="Shape 49"/>
          <p:cNvSpPr txBox="1"/>
          <p:nvPr/>
        </p:nvSpPr>
        <p:spPr>
          <a:xfrm>
            <a:off y="0" x="8458200"/>
            <a:ext cy="6858000" cx="6857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 txBox="1"/>
          <p:nvPr/>
        </p:nvSpPr>
        <p:spPr>
          <a:xfrm>
            <a:off y="5486400" x="8458200"/>
            <a:ext cy="685799" cx="6857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Shape 51"/>
          <p:cNvSpPr txBox="1"/>
          <p:nvPr>
            <p:ph type="title"/>
          </p:nvPr>
        </p:nvSpPr>
        <p:spPr>
          <a:xfrm>
            <a:off y="274637" x="457200"/>
            <a:ext cy="1143000" cx="76199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buClr>
                <a:schemeClr val="dk2"/>
              </a:buClr>
              <a:buFont typeface="Cambria"/>
              <a:buNone/>
              <a:defRPr/>
            </a:lvl1pPr>
            <a:lvl2pPr algn="l" rtl="0" marR="0" indent="0" marL="0">
              <a:spcBef>
                <a:spcPts val="0"/>
              </a:spcBef>
              <a:defRPr/>
            </a:lvl2pPr>
            <a:lvl3pPr algn="l" rtl="0" marR="0" indent="0" marL="0">
              <a:spcBef>
                <a:spcPts val="0"/>
              </a:spcBef>
              <a:defRPr/>
            </a:lvl3pPr>
            <a:lvl4pPr algn="l" rtl="0" marR="0" indent="0" marL="0">
              <a:spcBef>
                <a:spcPts val="0"/>
              </a:spcBef>
              <a:defRPr/>
            </a:lvl4pPr>
            <a:lvl5pPr algn="l" rtl="0" marR="0" indent="0" marL="0">
              <a:spcBef>
                <a:spcPts val="0"/>
              </a:spcBef>
              <a:defRPr/>
            </a:lvl5pPr>
            <a:lvl6pPr algn="l" rtl="0" marR="0" indent="0" marL="0">
              <a:spcBef>
                <a:spcPts val="0"/>
              </a:spcBef>
              <a:defRPr/>
            </a:lvl6pPr>
            <a:lvl7pPr algn="l" rtl="0" marR="0" indent="0" marL="0">
              <a:spcBef>
                <a:spcPts val="0"/>
              </a:spcBef>
              <a:defRPr/>
            </a:lvl7pPr>
            <a:lvl8pPr algn="l" rtl="0" marR="0" indent="0" marL="0">
              <a:spcBef>
                <a:spcPts val="0"/>
              </a:spcBef>
              <a:defRPr/>
            </a:lvl8pPr>
            <a:lvl9pPr algn="l" rtl="0" marR="0" indent="0" marL="0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y="1600200" x="457200"/>
            <a:ext cy="4800600" cx="76199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Char char="•"/>
              <a:defRPr/>
            </a:lvl1pPr>
            <a:lvl2pPr algn="l" rtl="0" marR="0" indent="-106680" marL="640080">
              <a:spcBef>
                <a:spcPts val="400"/>
              </a:spcBef>
              <a:buClr>
                <a:schemeClr val="accent2"/>
              </a:buClr>
              <a:buFont typeface="Calibri"/>
              <a:buChar char="•"/>
              <a:defRPr/>
            </a:lvl2pPr>
            <a:lvl3pPr algn="l" rtl="0" marR="0" indent="-116839" marL="1005839">
              <a:spcBef>
                <a:spcPts val="360"/>
              </a:spcBef>
              <a:buClr>
                <a:schemeClr val="accent3"/>
              </a:buClr>
              <a:buFont typeface="Calibri"/>
              <a:buChar char="•"/>
              <a:defRPr/>
            </a:lvl3pPr>
            <a:lvl4pPr algn="l" rtl="0" marR="0" indent="-137160" marL="1280160">
              <a:spcBef>
                <a:spcPts val="320"/>
              </a:spcBef>
              <a:buClr>
                <a:schemeClr val="accent4"/>
              </a:buClr>
              <a:buFont typeface="Calibri"/>
              <a:buChar char="•"/>
              <a:defRPr/>
            </a:lvl4pPr>
            <a:lvl5pPr algn="l" rtl="0" marR="0" indent="-144780" marL="1554480">
              <a:spcBef>
                <a:spcPts val="280"/>
              </a:spcBef>
              <a:buClr>
                <a:schemeClr val="accent5"/>
              </a:buClr>
              <a:buFont typeface="Calibri"/>
              <a:buChar char="•"/>
              <a:defRPr/>
            </a:lvl5pPr>
            <a:lvl6pPr algn="l" rtl="0" marR="0" indent="-99060" marL="1737360">
              <a:spcBef>
                <a:spcPts val="280"/>
              </a:spcBef>
              <a:buClr>
                <a:schemeClr val="accent1"/>
              </a:buClr>
              <a:buFont typeface="Calibri"/>
              <a:buChar char="•"/>
              <a:defRPr/>
            </a:lvl6pPr>
            <a:lvl7pPr algn="l" rtl="0" marR="0" indent="-104139" marL="1920240">
              <a:spcBef>
                <a:spcPts val="280"/>
              </a:spcBef>
              <a:buClr>
                <a:schemeClr val="accent2"/>
              </a:buClr>
              <a:buFont typeface="Calibri"/>
              <a:buChar char="•"/>
              <a:defRPr/>
            </a:lvl7pPr>
            <a:lvl8pPr algn="l" rtl="0" marR="0" indent="-96520" marL="2103120">
              <a:spcBef>
                <a:spcPts val="280"/>
              </a:spcBef>
              <a:buClr>
                <a:schemeClr val="accent3"/>
              </a:buClr>
              <a:buFont typeface="Calibri"/>
              <a:buChar char="•"/>
              <a:defRPr/>
            </a:lvl8pPr>
            <a:lvl9pPr algn="l" rtl="0" marR="0" indent="-101600" marL="2286000">
              <a:spcBef>
                <a:spcPts val="280"/>
              </a:spcBef>
              <a:buClr>
                <a:schemeClr val="accent4"/>
              </a:buClr>
              <a:buFont typeface="Calibri"/>
              <a:buChar char="•"/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0" type="dt"/>
          </p:nvPr>
        </p:nvSpPr>
        <p:spPr>
          <a:xfrm rot="-5400000">
            <a:off y="1646236" x="7551736"/>
            <a:ext cy="365125" cx="2438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4" name="Shape 54"/>
          <p:cNvSpPr txBox="1"/>
          <p:nvPr>
            <p:ph idx="11" type="ftr"/>
          </p:nvPr>
        </p:nvSpPr>
        <p:spPr>
          <a:xfrm rot="-5400000">
            <a:off y="4048917" x="7587455"/>
            <a:ext cy="365125" cx="236696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5" name="Shape 55"/>
          <p:cNvSpPr/>
          <p:nvPr>
            <p:ph idx="12" type="sldNum"/>
          </p:nvPr>
        </p:nvSpPr>
        <p:spPr>
          <a:xfrm>
            <a:off y="5648325" x="8531225"/>
            <a:ext cy="396874" cx="549275"/>
          </a:xfrm>
          <a:prstGeom prst="bracketPair">
            <a:avLst/>
          </a:prstGeom>
          <a:noFill/>
          <a:ln w="19050" cap="rnd">
            <a:solidFill>
              <a:srgbClr val="FFFFFF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59" r:id="rId2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1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12.xml" Type="http://schemas.openxmlformats.org/officeDocument/2006/relationships/slideLayout" Id="rId1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12.xml" Type="http://schemas.openxmlformats.org/officeDocument/2006/relationships/slideLayout" Id="rId1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09.jpg" Type="http://schemas.openxmlformats.org/officeDocument/2006/relationships/image" Id="rId3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08.jpg" Type="http://schemas.openxmlformats.org/officeDocument/2006/relationships/image" Id="rId3"/></Relationships>
</file>

<file path=ppt/slides/_rels/slide14.xml.rels><?xml version="1.0" encoding="UTF-8" standalone="yes"?><Relationships xmlns="http://schemas.openxmlformats.org/package/2006/relationships"><Relationship Target="../notesSlides/notesSlide14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17.jpg" Type="http://schemas.openxmlformats.org/officeDocument/2006/relationships/image" Id="rId3"/></Relationships>
</file>

<file path=ppt/slides/_rels/slide15.xml.rels><?xml version="1.0" encoding="UTF-8" standalone="yes"?><Relationships xmlns="http://schemas.openxmlformats.org/package/2006/relationships"><Relationship Target="../notesSlides/notesSlide15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16.jpg" Type="http://schemas.openxmlformats.org/officeDocument/2006/relationships/image" Id="rId3"/></Relationships>
</file>

<file path=ppt/slides/_rels/slide16.xml.rels><?xml version="1.0" encoding="UTF-8" standalone="yes"?><Relationships xmlns="http://schemas.openxmlformats.org/package/2006/relationships"><Relationship Target="../notesSlides/notesSlide16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10.jpg" Type="http://schemas.openxmlformats.org/officeDocument/2006/relationships/image" Id="rId3"/></Relationships>
</file>

<file path=ppt/slides/_rels/slide17.xml.rels><?xml version="1.0" encoding="UTF-8" standalone="yes"?><Relationships xmlns="http://schemas.openxmlformats.org/package/2006/relationships"><Relationship Target="../notesSlides/notesSlide17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11.jpg" Type="http://schemas.openxmlformats.org/officeDocument/2006/relationships/image" Id="rId3"/></Relationships>
</file>

<file path=ppt/slides/_rels/slide18.xml.rels><?xml version="1.0" encoding="UTF-8" standalone="yes"?><Relationships xmlns="http://schemas.openxmlformats.org/package/2006/relationships"><Relationship Target="../notesSlides/notesSlide18.xml" Type="http://schemas.openxmlformats.org/officeDocument/2006/relationships/notesSlide" Id="rId2"/><Relationship Target="../slideLayouts/slideLayout12.xml" Type="http://schemas.openxmlformats.org/officeDocument/2006/relationships/slideLayout" Id="rId1"/></Relationships>
</file>

<file path=ppt/slides/_rels/slide19.xml.rels><?xml version="1.0" encoding="UTF-8" standalone="yes"?><Relationships xmlns="http://schemas.openxmlformats.org/package/2006/relationships"><Relationship Target="../notesSlides/notesSlide19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15.jp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12.xml" Type="http://schemas.openxmlformats.org/officeDocument/2006/relationships/slideLayout" Id="rId1"/></Relationships>
</file>

<file path=ppt/slides/_rels/slide20.xml.rels><?xml version="1.0" encoding="UTF-8" standalone="yes"?><Relationships xmlns="http://schemas.openxmlformats.org/package/2006/relationships"><Relationship Target="../notesSlides/notesSlide20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14.jpg" Type="http://schemas.openxmlformats.org/officeDocument/2006/relationships/image" Id="rId3"/></Relationships>
</file>

<file path=ppt/slides/_rels/slide21.xml.rels><?xml version="1.0" encoding="UTF-8" standalone="yes"?><Relationships xmlns="http://schemas.openxmlformats.org/package/2006/relationships"><Relationship Target="../notesSlides/notesSlide21.xml" Type="http://schemas.openxmlformats.org/officeDocument/2006/relationships/notesSlide" Id="rId2"/><Relationship Target="../slideLayouts/slideLayout12.xml" Type="http://schemas.openxmlformats.org/officeDocument/2006/relationships/slideLayout" Id="rId1"/></Relationships>
</file>

<file path=ppt/slides/_rels/slide22.xml.rels><?xml version="1.0" encoding="UTF-8" standalone="yes"?><Relationships xmlns="http://schemas.openxmlformats.org/package/2006/relationships"><Relationship Target="../notesSlides/notesSlide22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13.jpg" Type="http://schemas.openxmlformats.org/officeDocument/2006/relationships/image" Id="rId3"/></Relationships>
</file>

<file path=ppt/slides/_rels/slide23.xml.rels><?xml version="1.0" encoding="UTF-8" standalone="yes"?><Relationships xmlns="http://schemas.openxmlformats.org/package/2006/relationships"><Relationship Target="../notesSlides/notesSlide23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12.jpg" Type="http://schemas.openxmlformats.org/officeDocument/2006/relationships/image" Id="rId3"/></Relationships>
</file>

<file path=ppt/slides/_rels/slide24.xml.rels><?xml version="1.0" encoding="UTF-8" standalone="yes"?><Relationships xmlns="http://schemas.openxmlformats.org/package/2006/relationships"><Relationship Target="../notesSlides/notesSlide24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22.jpg" Type="http://schemas.openxmlformats.org/officeDocument/2006/relationships/image" Id="rId3"/></Relationships>
</file>

<file path=ppt/slides/_rels/slide25.xml.rels><?xml version="1.0" encoding="UTF-8" standalone="yes"?><Relationships xmlns="http://schemas.openxmlformats.org/package/2006/relationships"><Relationship Target="../notesSlides/notesSlide25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20.jpg" Type="http://schemas.openxmlformats.org/officeDocument/2006/relationships/image" Id="rId3"/></Relationships>
</file>

<file path=ppt/slides/_rels/slide26.xml.rels><?xml version="1.0" encoding="UTF-8" standalone="yes"?><Relationships xmlns="http://schemas.openxmlformats.org/package/2006/relationships"><Relationship Target="../notesSlides/notesSlide26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18.jpg" Type="http://schemas.openxmlformats.org/officeDocument/2006/relationships/image" Id="rId3"/></Relationships>
</file>

<file path=ppt/slides/_rels/slide27.xml.rels><?xml version="1.0" encoding="UTF-8" standalone="yes"?><Relationships xmlns="http://schemas.openxmlformats.org/package/2006/relationships"><Relationship Target="../notesSlides/notesSlide27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21.jpg" Type="http://schemas.openxmlformats.org/officeDocument/2006/relationships/image" Id="rId3"/></Relationships>
</file>

<file path=ppt/slides/_rels/slide28.xml.rels><?xml version="1.0" encoding="UTF-8" standalone="yes"?><Relationships xmlns="http://schemas.openxmlformats.org/package/2006/relationships"><Relationship Target="../notesSlides/notesSlide28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19.jpg" Type="http://schemas.openxmlformats.org/officeDocument/2006/relationships/image" Id="rId3"/></Relationships>
</file>

<file path=ppt/slides/_rels/slide29.xml.rels><?xml version="1.0" encoding="UTF-8" standalone="yes"?><Relationships xmlns="http://schemas.openxmlformats.org/package/2006/relationships"><Relationship Target="../notesSlides/notesSlide29.xml" Type="http://schemas.openxmlformats.org/officeDocument/2006/relationships/notesSlide" Id="rId2"/><Relationship Target="../slideLayouts/slideLayout1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1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05.jp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23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03.jp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01.jp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07.jp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12.xml" Type="http://schemas.openxmlformats.org/officeDocument/2006/relationships/slideLayout" Id="rId1"/><Relationship Target="../media/image04.jp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 txBox="1"/>
          <p:nvPr>
            <p:ph idx="1" type="subTitle"/>
          </p:nvPr>
        </p:nvSpPr>
        <p:spPr>
          <a:xfrm>
            <a:off y="6021387" x="684212"/>
            <a:ext cy="1008062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000" lang="en-US" i="0">
                <a:solidFill>
                  <a:srgbClr val="8E8D8C"/>
                </a:solidFill>
                <a:latin typeface="Calibri"/>
                <a:ea typeface="Calibri"/>
                <a:cs typeface="Calibri"/>
                <a:sym typeface="Calibri"/>
              </a:rPr>
              <a:t>Leeds Makkah Masjid</a:t>
            </a:r>
          </a:p>
          <a:p>
            <a:pPr algn="l" rtl="0" lvl="0" marR="0" indent="0" marL="0">
              <a:spcBef>
                <a:spcPts val="40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62" name="Shape 62"/>
          <p:cNvSpPr txBox="1"/>
          <p:nvPr/>
        </p:nvSpPr>
        <p:spPr>
          <a:xfrm>
            <a:off y="2708275" x="0"/>
            <a:ext cy="2089150" cx="852804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trike="noStrike" u="none" b="0" cap="none" baseline="0" sz="4400" i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strike="noStrike" u="none" b="0" cap="none" baseline="0" sz="4400" lang="en-US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Articulation points 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strike="noStrike" u="none" b="0" cap="none" baseline="0" sz="4400" lang="en-US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of Quranic letters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br>
              <a:rPr strike="noStrike" u="none" b="0" cap="none" baseline="0" sz="5400" lang="en-US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strike="noStrike" u="none" b="0" cap="none" baseline="0" sz="5400" lang="en-US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مخارج الحروف </a:t>
            </a:r>
          </a:p>
        </p:txBody>
      </p:sp>
      <p:pic>
        <p:nvPicPr>
          <p:cNvPr id="63" name="Shape 63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204751" x="2051719"/>
            <a:ext cy="780083" cx="41604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1" name="Shape 15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2" name="Shape 15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 </a:t>
            </a:r>
          </a:p>
        </p:txBody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y="1341437" x="457200"/>
            <a:ext cy="4784725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Nose</a:t>
            </a:r>
            <a:r>
              <a:rPr strike="noStrike" u="none" b="0" cap="none" baseline="0" sz="2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hole in the nose that continues back towards inside the mouth is the place where the Ghunnah [nasal sound] comes from.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letter is articulated from the nose. Each letter can have different sound characteristics.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Ghunnah is a characteristic, not a letter.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Ghunnah is a characteristic of Mim and Noon letters.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Ghunnah sound is more prevalent when Mim and Noon have a shaddah on them.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is also noticeable on Noon Ikhfa and Iqlab and on Mim Ikhfa.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hold your nose closed you will not be able to produce the Ghunnah sound. 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7" name="Shape 1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8" name="Shape 15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 </a:t>
            </a:r>
          </a:p>
        </p:txBody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y="1341437" x="457200"/>
            <a:ext cy="4784725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two lips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two lips have 2 articulation points to produce 4 letters.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 ف – upper front 2 teeth touch the inside [wet part] of the lower lip.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Wow  و– the two lips form a circle without the two lips meeting completely.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  ب– by closing the wet parts of the two lips together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Mim  م– by closing the dry parts of the two lips together 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3" name="Shape 1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4" name="Shape 16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 </a:t>
            </a:r>
          </a:p>
        </p:txBody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y="1341437" x="457200"/>
            <a:ext cy="4784725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4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Nose</a:t>
            </a:r>
            <a:r>
              <a:rPr strike="noStrike" u="none" b="0" cap="none" baseline="0" sz="4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trike="noStrike" u="none" b="1" cap="none" baseline="0" sz="4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&amp; The Lips</a:t>
            </a:r>
          </a:p>
        </p:txBody>
      </p:sp>
      <p:pic>
        <p:nvPicPr>
          <p:cNvPr id="166" name="Shape 166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916111" x="1731961"/>
            <a:ext cy="4344986" cx="5792786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167"/>
          <p:cNvSpPr txBox="1"/>
          <p:nvPr/>
        </p:nvSpPr>
        <p:spPr>
          <a:xfrm>
            <a:off y="3141661" x="1908175"/>
            <a:ext cy="892174" cx="3311524"/>
          </a:xfrm>
          <a:prstGeom prst="rect">
            <a:avLst/>
          </a:prstGeom>
          <a:solidFill>
            <a:schemeClr val="accent1"/>
          </a:solidFill>
          <a:ln w="25400" cap="rnd">
            <a:solidFill>
              <a:srgbClr val="7B7859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68" name="Shape 168"/>
          <p:cNvCxnSpPr/>
          <p:nvPr/>
        </p:nvCxnSpPr>
        <p:spPr>
          <a:xfrm flipH="1">
            <a:off y="3659187" x="3563936"/>
            <a:ext cy="490537" cx="1655761"/>
          </a:xfrm>
          <a:prstGeom prst="straightConnector1">
            <a:avLst/>
          </a:prstGeom>
          <a:noFill/>
          <a:ln w="38100" cap="rnd">
            <a:solidFill>
              <a:srgbClr val="002060"/>
            </a:solidFill>
            <a:prstDash val="solid"/>
            <a:miter/>
            <a:headEnd w="med" len="med" type="none"/>
            <a:tailEnd w="med" len="med" type="none"/>
          </a:ln>
        </p:spPr>
      </p:cxn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2" name="Shape 1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 </a:t>
            </a:r>
          </a:p>
        </p:txBody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y="1341437" x="457200"/>
            <a:ext cy="4784725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4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Tongue</a:t>
            </a:r>
          </a:p>
        </p:txBody>
      </p:sp>
      <p:pic>
        <p:nvPicPr>
          <p:cNvPr id="175" name="Shape 175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2060575" x="2555875"/>
            <a:ext cy="4527549" cx="4138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9" name="Shape 1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0" name="Shape 18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181" name="Shape 181"/>
          <p:cNvSpPr txBox="1"/>
          <p:nvPr>
            <p:ph idx="1" type="body"/>
          </p:nvPr>
        </p:nvSpPr>
        <p:spPr>
          <a:xfrm>
            <a:off y="1341437" x="457200"/>
            <a:ext cy="4784725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Tongue is divided into 5 different areas: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82" name="Shape 182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844675" x="2195511"/>
            <a:ext cy="5013325" cx="4583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6" name="Shape 1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7" name="Shape 18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188" name="Shape 188"/>
          <p:cNvSpPr txBox="1"/>
          <p:nvPr>
            <p:ph idx="1" type="body"/>
          </p:nvPr>
        </p:nvSpPr>
        <p:spPr>
          <a:xfrm>
            <a:off y="1341437" x="-180975"/>
            <a:ext cy="4784725" cx="8424862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roof of the mouth is divided into 2 parts:</a:t>
            </a:r>
          </a:p>
          <a:p>
            <a:pPr algn="l" rtl="0" lvl="1" marR="0" indent="-233362" marL="639762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Calibri"/>
              <a:buChar char="•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hard palate – the top roof-area, near the teeth</a:t>
            </a:r>
          </a:p>
          <a:p>
            <a:pPr algn="l" rtl="0" lvl="1" marR="0" indent="-233362" marL="639762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Calibri"/>
              <a:buChar char="•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soft palate – deepest part of the roof, near the throat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tongue touches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the hard or the soft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palates to produce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different letters 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89" name="Shape 189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2852736" x="3344862"/>
            <a:ext cy="3384550" cx="5053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3" name="Shape 1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4" name="Shape 19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195" name="Shape 195"/>
          <p:cNvSpPr txBox="1"/>
          <p:nvPr>
            <p:ph idx="1" type="body"/>
          </p:nvPr>
        </p:nvSpPr>
        <p:spPr>
          <a:xfrm>
            <a:off y="1341437" x="179386"/>
            <a:ext cy="4784725" cx="86868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Deepest part of the tongue and  the soft palate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Letter Qaf – ق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Deepest part of the tongue touches the soft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palate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96" name="Shape 196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2997200" x="1619250"/>
            <a:ext cy="3271836" cx="62468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0" name="Shape 20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1" name="Shape 20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02" name="Shape 202"/>
          <p:cNvSpPr txBox="1"/>
          <p:nvPr>
            <p:ph idx="1" type="body"/>
          </p:nvPr>
        </p:nvSpPr>
        <p:spPr>
          <a:xfrm>
            <a:off y="1341437" x="179386"/>
            <a:ext cy="4784725" cx="86868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Deepest part of the tongue and  the soft palate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Letter Kaf – ك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Deepest part of the tongue (further from the throat)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touches the soft palate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03" name="Shape 203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3357562" x="1763711"/>
            <a:ext cy="3195637" cx="610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7" name="Shape 20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8" name="Shape 20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y="1341437" x="179386"/>
            <a:ext cy="4784725" cx="7993062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just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Deepest part of the tongue and  the soft palate</a:t>
            </a:r>
          </a:p>
          <a:p>
            <a:pPr algn="just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articulation points for letter Qaf and letter Kaf are very close together. </a:t>
            </a:r>
          </a:p>
          <a:p>
            <a:pPr algn="just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They both are produced by touching the deepest part of the tongue to the soft palate.</a:t>
            </a:r>
          </a:p>
          <a:p>
            <a:pPr algn="just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However, the position of Kaf is little distance away from Qaf. Kaf is produced from the deepest end of the tongue which is closer to mouth and away from throat. [Qaf articulation point is more closer to the throat] 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3" name="Shape 2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4" name="Shape 21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y="1341437" x="179386"/>
            <a:ext cy="4784725" cx="86868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Deepest part of the tongue and  the soft palate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16" name="Shape 216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2133600" x="468312"/>
            <a:ext cy="4071936" cx="7777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Points 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مخارج الحروف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y="1600200" x="457200"/>
            <a:ext cy="4525961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Articulation point is the place from where a letter is pronounced, making its sound different from the sound of other letters.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Quranic letter has different articulation point.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letter is only a sound that relies on a specific articulation point.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0" name="Shape 2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1" name="Shape 22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22" name="Shape 222"/>
          <p:cNvSpPr txBox="1"/>
          <p:nvPr>
            <p:ph idx="1" type="body"/>
          </p:nvPr>
        </p:nvSpPr>
        <p:spPr>
          <a:xfrm>
            <a:off y="1341437" x="179386"/>
            <a:ext cy="4784725" cx="86868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Middle part of the tongue and  the hard palate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Letters Jeem, Sheen and Ya </a:t>
            </a:r>
            <a:r>
              <a:rPr strike="noStrike" u="none" b="1" cap="none" baseline="0" sz="24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ج  ش  ي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Middle part of the tongue touches the hard palate, opposite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side of the mouth.</a:t>
            </a: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23" name="Shape 223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3068636" x="1206500"/>
            <a:ext cy="3452811" cx="631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7" name="Shape 2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8" name="Shape 22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29" name="Shape 229"/>
          <p:cNvSpPr txBox="1"/>
          <p:nvPr>
            <p:ph idx="1" type="body"/>
          </p:nvPr>
        </p:nvSpPr>
        <p:spPr>
          <a:xfrm>
            <a:off y="1484312" x="684212"/>
            <a:ext cy="4784725" cx="7993062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head and the tip of the tongue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front part of the tongue touches different teeth to emit different letters.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Calibri"/>
              <a:buChar char="•"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should also know about these different teeth.</a:t>
            </a: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3" name="Shape 2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4" name="Shape 23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35" name="Shape 235"/>
          <p:cNvSpPr txBox="1"/>
          <p:nvPr>
            <p:ph idx="1" type="body"/>
          </p:nvPr>
        </p:nvSpPr>
        <p:spPr>
          <a:xfrm>
            <a:off y="1341437" x="179386"/>
            <a:ext cy="4784725" cx="86868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88900" marL="342900">
              <a:spcBef>
                <a:spcPts val="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36" name="Shape 236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268412" x="2195511"/>
            <a:ext cy="5295900" cx="45132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0" name="Shape 2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1" name="Shape 24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42" name="Shape 242"/>
          <p:cNvSpPr txBox="1"/>
          <p:nvPr>
            <p:ph idx="1" type="body"/>
          </p:nvPr>
        </p:nvSpPr>
        <p:spPr>
          <a:xfrm>
            <a:off y="1341437" x="179386"/>
            <a:ext cy="4784725" cx="36718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side of the tongue</a:t>
            </a:r>
          </a:p>
          <a:p>
            <a:pPr algn="l" rtl="0" lvl="0" marR="0" indent="-101600" marL="342900">
              <a:spcBef>
                <a:spcPts val="40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1" cap="none" baseline="0" sz="20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Letter Daad – </a:t>
            </a:r>
            <a:r>
              <a:rPr strike="noStrike" u="none" b="1" cap="none" baseline="0" sz="20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ض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letter </a:t>
            </a:r>
            <a:r>
              <a:rPr strike="noStrike" u="none" b="1" cap="none" baseline="0" sz="20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ض</a:t>
            </a:r>
            <a:r>
              <a:rPr strike="noStrike" u="none" b="0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is produced by touching the left side of the tongue with the left upper teeth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strike="noStrike" u="none" b="0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Letter ض is one of the most difficult letter to pronounce.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الضَّالِّينَ  ضَرَبَ  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43" name="Shape 243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851025" x="3851275"/>
            <a:ext cy="4313237" cx="44561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7" name="Shape 2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8" name="Shape 24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49" name="Shape 249"/>
          <p:cNvSpPr txBox="1"/>
          <p:nvPr>
            <p:ph idx="1" type="body"/>
          </p:nvPr>
        </p:nvSpPr>
        <p:spPr>
          <a:xfrm>
            <a:off y="1341437" x="179386"/>
            <a:ext cy="4784725" cx="4321174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side of the tongue</a:t>
            </a:r>
          </a:p>
          <a:p>
            <a:pPr algn="l" rtl="0" lvl="0" marR="0" indent="-101600" marL="342900">
              <a:spcBef>
                <a:spcPts val="40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1" cap="none" baseline="0" sz="20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Letter Laam </a:t>
            </a:r>
            <a:r>
              <a:rPr strike="noStrike" u="none" b="1" cap="none" baseline="0" sz="20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ل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 touching the nearest part of the sides of the tongue (nearest to the mouth) and the end of its tip with the upper teeth on the opposite side.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ل</a:t>
            </a: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articulation point is the front edges of the tongue, whereas the </a:t>
            </a:r>
            <a:r>
              <a:rPr strike="noStrike" u="none" b="0" cap="none" baseline="0" sz="20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ض</a:t>
            </a: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is from the posterior edges of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2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the tongue.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الْحَمْدُ لِلَّهِ 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50" name="Shape 250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916111" x="4284662"/>
            <a:ext cy="4140199" cx="41322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4" name="Shape 2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5" name="Shape 25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56" name="Shape 256"/>
          <p:cNvSpPr txBox="1"/>
          <p:nvPr>
            <p:ph idx="1" type="body"/>
          </p:nvPr>
        </p:nvSpPr>
        <p:spPr>
          <a:xfrm>
            <a:off y="1341437" x="179386"/>
            <a:ext cy="4784725" cx="3529012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50800" marL="342900">
              <a:spcBef>
                <a:spcPts val="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1" cap="none" baseline="0" sz="28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Letter Noon – </a:t>
            </a:r>
            <a:r>
              <a:rPr strike="noStrike" u="none" b="1" cap="none" baseline="0" sz="2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ن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Tip of the tongue touching the gums/roots of the two top front teeth.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strike="noStrike" u="none" b="1" cap="none" baseline="0" sz="32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النَّاسِ  الْخَنَّاسِ    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57" name="Shape 257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674811" x="3563937"/>
            <a:ext cy="4300536" cx="477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1" name="Shape 2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2" name="Shape 26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63" name="Shape 263"/>
          <p:cNvSpPr txBox="1"/>
          <p:nvPr>
            <p:ph idx="1" type="body"/>
          </p:nvPr>
        </p:nvSpPr>
        <p:spPr>
          <a:xfrm>
            <a:off y="1341437" x="179386"/>
            <a:ext cy="4784725" cx="3529012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50800" marL="342900">
              <a:spcBef>
                <a:spcPts val="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1" cap="none" baseline="0" sz="28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Letter Ra – ر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Tip of the tongue touching the hard palate, near the gums of the front two teeth.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مِن شَرِّ     رَبِّ الْعَالَمِينَ      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0" cap="none" baseline="0" sz="22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64" name="Shape 264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481137" x="3348037"/>
            <a:ext cy="4403725" cx="489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8" name="Shape 2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9" name="Shape 26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70" name="Shape 270"/>
          <p:cNvSpPr txBox="1"/>
          <p:nvPr>
            <p:ph idx="1" type="body"/>
          </p:nvPr>
        </p:nvSpPr>
        <p:spPr>
          <a:xfrm>
            <a:off y="1341437" x="179386"/>
            <a:ext cy="4784725" cx="3240087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50800" marL="342900">
              <a:spcBef>
                <a:spcPts val="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1" cap="none" baseline="0" sz="28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ط  د  ت   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 of the tongue (head of the tongue) touches the gum line [root] of the top two teeth.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اهْدِنَا الصِّرَاطَ المُسْتَقِيمَ 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71" name="Shape 271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539875" x="3132136"/>
            <a:ext cy="4697412" cx="5219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5" name="Shape 2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6" name="Shape 27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77" name="Shape 277"/>
          <p:cNvSpPr txBox="1"/>
          <p:nvPr>
            <p:ph idx="1" type="body"/>
          </p:nvPr>
        </p:nvSpPr>
        <p:spPr>
          <a:xfrm>
            <a:off y="1341437" x="179386"/>
            <a:ext cy="4784725" cx="273685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50800" marL="342900">
              <a:spcBef>
                <a:spcPts val="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1" cap="none" baseline="0" sz="28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strike="noStrike" u="none" b="1" cap="none" baseline="0" sz="32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ظ  ذ  ث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Tip of the tongue touches the edges of the top two teeth.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strike="noStrike" u="none" b="1" cap="none" baseline="0" sz="32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مَثَلُهُمْ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strike="noStrike" u="none" b="1" cap="none" baseline="0" sz="32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آذَانِهِم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strike="noStrike" u="none" b="1" cap="none" baseline="0" sz="32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أَظْلَمَ 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78" name="Shape 278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484312" x="2916236"/>
            <a:ext cy="4957761" cx="550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2" name="Shape 2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3" name="Shape 28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areas: </a:t>
            </a:r>
            <a:r>
              <a:rPr strike="noStrike" u="none" b="1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The Tongue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</p:txBody>
      </p:sp>
      <p:sp>
        <p:nvSpPr>
          <p:cNvPr id="284" name="Shape 284"/>
          <p:cNvSpPr txBox="1"/>
          <p:nvPr>
            <p:ph idx="1" type="body"/>
          </p:nvPr>
        </p:nvSpPr>
        <p:spPr>
          <a:xfrm>
            <a:off y="1341437" x="179386"/>
            <a:ext cy="4784725" cx="8208962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76200" marL="342900">
              <a:spcBef>
                <a:spcPts val="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1" cap="none" baseline="0" sz="24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ص  س  ز 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edges of the top and lower front teeth close together and the tip of the tongue comes near them.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other words, tip of the tongue just misses the edges of the top and lower front teeth.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all three of these letters, a whistle sound is produced.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strike="noStrike" u="none" b="1" cap="none" baseline="0" sz="32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بِسَمْعِهِمْ وَأَبْصَارِهِمْ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strike="noStrike" u="none" b="1" cap="none" baseline="0" sz="32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رِجْزاً 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Points 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مخارج الحروف </a:t>
            </a:r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y="1600200" x="457200"/>
            <a:ext cy="4525961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Quranic Articulation Points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Five major areas of the human body are used to pronounce different letters. </a:t>
            </a:r>
          </a:p>
          <a:p>
            <a:pPr algn="l" rtl="0" lvl="0" marR="0" indent="-228600" marL="34290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Char char="•"/>
            </a:pP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are 17 different articulation points to pronounce the 28 original letters and the Madd letters.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9" name="Shape 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y="0" x="468312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 </a:t>
            </a:r>
          </a:p>
        </p:txBody>
      </p:sp>
      <p:pic>
        <p:nvPicPr>
          <p:cNvPr id="81" name="Shape 81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908050" x="2413000"/>
            <a:ext cy="5472111" cx="547211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 txBox="1"/>
          <p:nvPr/>
        </p:nvSpPr>
        <p:spPr>
          <a:xfrm>
            <a:off y="4508500" x="971550"/>
            <a:ext cy="576262" cx="1512886"/>
          </a:xfrm>
          <a:prstGeom prst="rect">
            <a:avLst/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Tongue</a:t>
            </a:r>
          </a:p>
        </p:txBody>
      </p:sp>
      <p:sp>
        <p:nvSpPr>
          <p:cNvPr id="83" name="Shape 83"/>
          <p:cNvSpPr txBox="1"/>
          <p:nvPr/>
        </p:nvSpPr>
        <p:spPr>
          <a:xfrm>
            <a:off y="3357562" x="1187450"/>
            <a:ext cy="503236" cx="1225550"/>
          </a:xfrm>
          <a:prstGeom prst="rect">
            <a:avLst/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Lips</a:t>
            </a:r>
          </a:p>
        </p:txBody>
      </p:sp>
      <p:sp>
        <p:nvSpPr>
          <p:cNvPr id="84" name="Shape 84"/>
          <p:cNvSpPr txBox="1"/>
          <p:nvPr/>
        </p:nvSpPr>
        <p:spPr>
          <a:xfrm>
            <a:off y="2420936" x="1258887"/>
            <a:ext cy="504824" cx="1225550"/>
          </a:xfrm>
          <a:prstGeom prst="rect">
            <a:avLst/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Nose</a:t>
            </a:r>
          </a:p>
        </p:txBody>
      </p:sp>
      <p:sp>
        <p:nvSpPr>
          <p:cNvPr id="85" name="Shape 85"/>
          <p:cNvSpPr txBox="1"/>
          <p:nvPr/>
        </p:nvSpPr>
        <p:spPr>
          <a:xfrm>
            <a:off y="3944937" x="6543675"/>
            <a:ext cy="576262" cx="1511299"/>
          </a:xfrm>
          <a:prstGeom prst="rect">
            <a:avLst/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Throat</a:t>
            </a:r>
          </a:p>
        </p:txBody>
      </p:sp>
      <p:sp>
        <p:nvSpPr>
          <p:cNvPr id="86" name="Shape 86"/>
          <p:cNvSpPr txBox="1"/>
          <p:nvPr/>
        </p:nvSpPr>
        <p:spPr>
          <a:xfrm>
            <a:off y="2312986" x="6516687"/>
            <a:ext cy="1008062" cx="1870074"/>
          </a:xfrm>
          <a:prstGeom prst="rect">
            <a:avLst/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empty mouth 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&amp; 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throat space </a:t>
            </a:r>
          </a:p>
        </p:txBody>
      </p:sp>
      <p:sp>
        <p:nvSpPr>
          <p:cNvPr id="87" name="Shape 87"/>
          <p:cNvSpPr txBox="1"/>
          <p:nvPr/>
        </p:nvSpPr>
        <p:spPr>
          <a:xfrm>
            <a:off y="4505325" x="6484937"/>
            <a:ext cy="336549" cx="1933574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0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articulation points</a:t>
            </a:r>
          </a:p>
        </p:txBody>
      </p:sp>
      <p:sp>
        <p:nvSpPr>
          <p:cNvPr id="88" name="Shape 88"/>
          <p:cNvSpPr txBox="1"/>
          <p:nvPr/>
        </p:nvSpPr>
        <p:spPr>
          <a:xfrm>
            <a:off y="3517900" x="6505575"/>
            <a:ext cy="336549" cx="1831975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0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articulation point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y="5157787" x="611187"/>
            <a:ext cy="336549" cx="20462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0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articulation points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y="3860800" x="539750"/>
            <a:ext cy="336549" cx="1933574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0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articulation points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y="2060575" x="539750"/>
            <a:ext cy="336549" cx="1831975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0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articulation point</a:t>
            </a:r>
          </a:p>
        </p:txBody>
      </p:sp>
      <p:cxnSp>
        <p:nvCxnSpPr>
          <p:cNvPr id="92" name="Shape 92"/>
          <p:cNvCxnSpPr/>
          <p:nvPr/>
        </p:nvCxnSpPr>
        <p:spPr>
          <a:xfrm rot="10800000" flipH="1">
            <a:off y="3500436" x="2484436"/>
            <a:ext cy="1296986" cx="1511299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  <p:cxnSp>
        <p:nvCxnSpPr>
          <p:cNvPr id="93" name="Shape 93"/>
          <p:cNvCxnSpPr/>
          <p:nvPr/>
        </p:nvCxnSpPr>
        <p:spPr>
          <a:xfrm>
            <a:off y="3644900" x="2411411"/>
            <a:ext cy="0" cx="1008062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  <p:cxnSp>
        <p:nvCxnSpPr>
          <p:cNvPr id="94" name="Shape 94"/>
          <p:cNvCxnSpPr/>
          <p:nvPr/>
        </p:nvCxnSpPr>
        <p:spPr>
          <a:xfrm>
            <a:off y="2636836" x="2484436"/>
            <a:ext cy="360362" cx="792162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  <p:cxnSp>
        <p:nvCxnSpPr>
          <p:cNvPr id="95" name="Shape 95"/>
          <p:cNvCxnSpPr/>
          <p:nvPr/>
        </p:nvCxnSpPr>
        <p:spPr>
          <a:xfrm flipH="1">
            <a:off y="4232275" x="5076824"/>
            <a:ext cy="852487" cx="1466850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  <p:cxnSp>
        <p:nvCxnSpPr>
          <p:cNvPr id="96" name="Shape 96"/>
          <p:cNvCxnSpPr/>
          <p:nvPr/>
        </p:nvCxnSpPr>
        <p:spPr>
          <a:xfrm flipH="1">
            <a:off y="2852736" x="4356100"/>
            <a:ext cy="792162" cx="2160586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  <p:cxnSp>
        <p:nvCxnSpPr>
          <p:cNvPr id="97" name="Shape 97"/>
          <p:cNvCxnSpPr/>
          <p:nvPr/>
        </p:nvCxnSpPr>
        <p:spPr>
          <a:xfrm flipH="1">
            <a:off y="2997200" x="5003800"/>
            <a:ext cy="1439862" cx="1439862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2" name="Shape 10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Points </a:t>
            </a:r>
            <a:r>
              <a:rPr strike="noStrike" u="none" b="0" cap="none" baseline="0" sz="4600" lang="en-US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مخارج الحروف </a:t>
            </a:r>
          </a:p>
        </p:txBody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y="1600200" x="457200"/>
            <a:ext cy="4525961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Major Articulation Areas</a:t>
            </a:r>
          </a:p>
          <a:p>
            <a:pPr algn="l" rtl="0" lvl="0" marR="0" indent="-50800" marL="342900">
              <a:spcBef>
                <a:spcPts val="56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1" cap="none" baseline="0" sz="28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04" name="Shape 104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2489200" x="928687"/>
            <a:ext cy="2324099" cx="7146924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Shape 105"/>
          <p:cNvSpPr txBox="1"/>
          <p:nvPr/>
        </p:nvSpPr>
        <p:spPr>
          <a:xfrm>
            <a:off y="5229225" x="234950"/>
            <a:ext cy="915986" cx="7972424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Only the throat, tongue and lips are used to pronounce the actual 28 letters.</a:t>
            </a:r>
          </a:p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nose and the empty space of mouth &amp; throat is used to produce </a:t>
            </a:r>
          </a:p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additional sounds (e.g. the ghunnah sound)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 </a:t>
            </a:r>
          </a:p>
        </p:txBody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y="1600200" x="457200"/>
            <a:ext cy="4525961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Empty space in the mouth &amp; throat</a:t>
            </a: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algn="l" rtl="0" lvl="0" marR="0" indent="-50800" marL="342900">
              <a:spcBef>
                <a:spcPts val="56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1" cap="none" baseline="0" sz="28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we need to lengthen a letter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(e.g pronounce a Madd letter),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use the empty space of our mouth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throat to produce this sound.</a:t>
            </a:r>
          </a:p>
          <a:p>
            <a:pPr algn="l" rtl="0" lvl="0" marR="0" indent="-114300" marL="342900">
              <a:spcBef>
                <a:spcPts val="36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0" cap="none" baseline="0" sz="18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other part of the mouth is used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lengthen a sound.</a:t>
            </a:r>
          </a:p>
          <a:p>
            <a:pPr algn="l" rtl="0" lvl="0" marR="0" indent="-114300" marL="342900">
              <a:spcBef>
                <a:spcPts val="36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0" cap="none" baseline="0" sz="18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green area inside the image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shows the empty mouth and throat area 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used to produce the Madd sound </a:t>
            </a:r>
          </a:p>
        </p:txBody>
      </p:sp>
      <p:pic>
        <p:nvPicPr>
          <p:cNvPr id="112" name="Shape 112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2133600" x="4572000"/>
            <a:ext cy="3816349" cx="3816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6" name="Shape 1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y="0" x="468312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 </a:t>
            </a:r>
          </a:p>
        </p:txBody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y="981075" x="457200"/>
            <a:ext cy="1584325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Throat</a:t>
            </a: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algn="l" rtl="0" lvl="0" marR="0" indent="-50800" marL="342900">
              <a:spcBef>
                <a:spcPts val="56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1" cap="none" baseline="0" sz="28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throat is broken down into 3 parts</a:t>
            </a:r>
          </a:p>
          <a:p>
            <a:pPr algn="l" rtl="0" lvl="0" marR="0" indent="-228600" marL="342900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letters are pronounced from the throat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19" name="Shape 119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690686" x="3941762"/>
            <a:ext cy="4286250" cx="428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Shape 120"/>
          <p:cNvSpPr txBox="1"/>
          <p:nvPr/>
        </p:nvSpPr>
        <p:spPr>
          <a:xfrm>
            <a:off y="5326062" x="1670050"/>
            <a:ext cy="647700" cx="1728787"/>
          </a:xfrm>
          <a:prstGeom prst="rect">
            <a:avLst/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Deepest part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أقصى الحلق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121" name="Shape 121"/>
          <p:cNvSpPr txBox="1"/>
          <p:nvPr/>
        </p:nvSpPr>
        <p:spPr>
          <a:xfrm>
            <a:off y="4508500" x="1670050"/>
            <a:ext cy="647700" cx="1728787"/>
          </a:xfrm>
          <a:prstGeom prst="rect">
            <a:avLst/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Middle part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وسط الحلق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122" name="Shape 122"/>
          <p:cNvSpPr txBox="1"/>
          <p:nvPr/>
        </p:nvSpPr>
        <p:spPr>
          <a:xfrm>
            <a:off y="3681412" x="1692275"/>
            <a:ext cy="647700" cx="1728787"/>
          </a:xfrm>
          <a:prstGeom prst="rect">
            <a:avLst/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Closest part 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أدنى الحلق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23" name="Shape 123"/>
          <p:cNvCxnSpPr/>
          <p:nvPr/>
        </p:nvCxnSpPr>
        <p:spPr>
          <a:xfrm rot="10800000" flipH="1">
            <a:off y="5216525" x="3421062"/>
            <a:ext cy="431799" cx="2663824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  <p:cxnSp>
        <p:nvCxnSpPr>
          <p:cNvPr id="124" name="Shape 124"/>
          <p:cNvCxnSpPr/>
          <p:nvPr/>
        </p:nvCxnSpPr>
        <p:spPr>
          <a:xfrm rot="10800000" flipH="1">
            <a:off y="4724400" x="3421062"/>
            <a:ext cy="144462" cx="2520949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  <p:cxnSp>
        <p:nvCxnSpPr>
          <p:cNvPr id="125" name="Shape 125"/>
          <p:cNvCxnSpPr/>
          <p:nvPr/>
        </p:nvCxnSpPr>
        <p:spPr>
          <a:xfrm>
            <a:off y="4005262" x="3421062"/>
            <a:ext cy="287337" cx="2376487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9" name="Shape 1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0" name="Shape 130"/>
          <p:cNvSpPr txBox="1"/>
          <p:nvPr>
            <p:ph type="title"/>
          </p:nvPr>
        </p:nvSpPr>
        <p:spPr>
          <a:xfrm>
            <a:off y="0" x="468312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 </a:t>
            </a:r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y="981075" x="457200"/>
            <a:ext cy="1584325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Throat</a:t>
            </a:r>
            <a:r>
              <a:rPr strike="noStrike" u="none" b="0" cap="none" baseline="0" sz="2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algn="l" rtl="0" lvl="0" marR="0" indent="-50800" marL="342900">
              <a:spcBef>
                <a:spcPts val="56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 strike="noStrike" u="none" b="1" cap="none" baseline="0" sz="28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228600" marL="34290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letters are pronounced from the throat</a:t>
            </a:r>
          </a:p>
          <a:p>
            <a:pPr algn="l" rtl="0" lvl="0" marR="0" indent="-88900" marL="342900">
              <a:spcBef>
                <a:spcPts val="440"/>
              </a:spcBef>
              <a:buClr>
                <a:schemeClr val="accent1"/>
              </a:buClr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32" name="Shape 132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641475" x="3971925"/>
            <a:ext cy="4286250" cx="428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 txBox="1"/>
          <p:nvPr/>
        </p:nvSpPr>
        <p:spPr>
          <a:xfrm>
            <a:off y="5300662" x="1717675"/>
            <a:ext cy="936624" cx="1727199"/>
          </a:xfrm>
          <a:prstGeom prst="rect">
            <a:avLst/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Deepest part: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ء  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ه</a:t>
            </a:r>
          </a:p>
        </p:txBody>
      </p:sp>
      <p:sp>
        <p:nvSpPr>
          <p:cNvPr id="134" name="Shape 134"/>
          <p:cNvSpPr txBox="1"/>
          <p:nvPr/>
        </p:nvSpPr>
        <p:spPr>
          <a:xfrm>
            <a:off y="4076700" x="1692275"/>
            <a:ext cy="935037" cx="1728787"/>
          </a:xfrm>
          <a:prstGeom prst="rect">
            <a:avLst/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Middle part: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ع 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ح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135" name="Shape 135"/>
          <p:cNvSpPr txBox="1"/>
          <p:nvPr/>
        </p:nvSpPr>
        <p:spPr>
          <a:xfrm>
            <a:off y="2847975" x="1692275"/>
            <a:ext cy="936624" cx="1728787"/>
          </a:xfrm>
          <a:prstGeom prst="rect">
            <a:avLst/>
          </a:prstGeom>
          <a:solidFill>
            <a:schemeClr val="accent1"/>
          </a:solidFill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6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Closest part: 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غ 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خ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6" name="Shape 136"/>
          <p:cNvCxnSpPr/>
          <p:nvPr/>
        </p:nvCxnSpPr>
        <p:spPr>
          <a:xfrm rot="10800000" flipH="1">
            <a:off y="5300662" x="3451225"/>
            <a:ext cy="431799" cx="2663824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  <p:cxnSp>
        <p:nvCxnSpPr>
          <p:cNvPr id="137" name="Shape 137"/>
          <p:cNvCxnSpPr/>
          <p:nvPr/>
        </p:nvCxnSpPr>
        <p:spPr>
          <a:xfrm>
            <a:off y="4581525" x="3421062"/>
            <a:ext cy="142875" cx="2520949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  <p:cxnSp>
        <p:nvCxnSpPr>
          <p:cNvPr id="138" name="Shape 138"/>
          <p:cNvCxnSpPr/>
          <p:nvPr/>
        </p:nvCxnSpPr>
        <p:spPr>
          <a:xfrm>
            <a:off y="3389312" x="3444875"/>
            <a:ext cy="792162" cx="2376487"/>
          </a:xfrm>
          <a:prstGeom prst="straightConnector1">
            <a:avLst/>
          </a:prstGeom>
          <a:noFill/>
          <a:ln w="9525" cap="rnd">
            <a:solidFill>
              <a:schemeClr val="dk1"/>
            </a:solidFill>
            <a:prstDash val="solid"/>
            <a:miter/>
            <a:headEnd w="med" len="med" type="none"/>
            <a:tailEnd w="med" len="med" type="triangle"/>
          </a:ln>
        </p:spPr>
      </p:cxn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2" name="Shape 1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3" name="Shape 14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mbria"/>
              <a:buNone/>
            </a:pPr>
            <a:r>
              <a:rPr strike="noStrike" u="none" b="0" cap="none" baseline="0" sz="4600" lang="en-US" i="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Articulation areas </a:t>
            </a:r>
          </a:p>
        </p:txBody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y="1341437" x="457200"/>
            <a:ext cy="4784725" cx="7786686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-228600" marL="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strike="noStrike" u="none" b="1" cap="none" baseline="0" sz="4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Nose</a:t>
            </a:r>
            <a:r>
              <a:rPr strike="noStrike" u="none" b="0" cap="none" baseline="0" sz="4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trike="noStrike" u="none" b="1" cap="none" baseline="0" sz="40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&amp; The Lips</a:t>
            </a:r>
          </a:p>
        </p:txBody>
      </p:sp>
      <p:pic>
        <p:nvPicPr>
          <p:cNvPr id="145" name="Shape 145"/>
          <p:cNvPicPr preferRelativeResize="0"/>
          <p:nvPr/>
        </p:nvPicPr>
        <p:blipFill rotWithShape="1">
          <a:blip r:embed="rId3"/>
          <a:srcRect t="0" b="0" r="0" l="0"/>
          <a:stretch/>
        </p:blipFill>
        <p:spPr>
          <a:xfrm>
            <a:off y="1916111" x="1403350"/>
            <a:ext cy="4237036" cx="5649911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Shape 146"/>
          <p:cNvSpPr txBox="1"/>
          <p:nvPr/>
        </p:nvSpPr>
        <p:spPr>
          <a:xfrm>
            <a:off y="3141661" x="1476375"/>
            <a:ext cy="892174" cx="3311524"/>
          </a:xfrm>
          <a:prstGeom prst="rect">
            <a:avLst/>
          </a:prstGeom>
          <a:solidFill>
            <a:schemeClr val="accent1"/>
          </a:solidFill>
          <a:ln w="25400" cap="rnd">
            <a:solidFill>
              <a:srgbClr val="7B7859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47" name="Shape 147"/>
          <p:cNvCxnSpPr/>
          <p:nvPr/>
        </p:nvCxnSpPr>
        <p:spPr>
          <a:xfrm flipH="1">
            <a:off y="3659187" x="3203575"/>
            <a:ext cy="490537" cx="1655761"/>
          </a:xfrm>
          <a:prstGeom prst="straightConnector1">
            <a:avLst/>
          </a:prstGeom>
          <a:noFill/>
          <a:ln w="38100" cap="rnd">
            <a:solidFill>
              <a:srgbClr val="002060"/>
            </a:solidFill>
            <a:prstDash val="solid"/>
            <a:miter/>
            <a:headEnd w="med" len="med" type="none"/>
            <a:tailEnd w="med" len="med" type="none"/>
          </a:ln>
        </p:spPr>
      </p:cxn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